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48" r:id="rId1"/>
  </p:sldMasterIdLst>
  <p:notesMasterIdLst>
    <p:notesMasterId r:id="rId5"/>
  </p:notesMasterIdLst>
  <p:handoutMasterIdLst>
    <p:handoutMasterId r:id="rId21"/>
  </p:handoutMasterIdLst>
  <p:sldIdLst>
    <p:sldId id="571" r:id="rId3"/>
    <p:sldId id="521" r:id="rId4"/>
    <p:sldId id="511" r:id="rId6"/>
    <p:sldId id="522" r:id="rId7"/>
    <p:sldId id="528" r:id="rId8"/>
    <p:sldId id="545" r:id="rId9"/>
    <p:sldId id="543" r:id="rId10"/>
    <p:sldId id="546" r:id="rId11"/>
    <p:sldId id="523" r:id="rId12"/>
    <p:sldId id="549" r:id="rId13"/>
    <p:sldId id="533" r:id="rId14"/>
    <p:sldId id="524" r:id="rId15"/>
    <p:sldId id="610" r:id="rId16"/>
    <p:sldId id="611" r:id="rId17"/>
    <p:sldId id="525" r:id="rId18"/>
    <p:sldId id="536" r:id="rId19"/>
    <p:sldId id="572" r:id="rId20"/>
  </p:sldIdLst>
  <p:sldSz cx="9145270" cy="5144770"/>
  <p:notesSz cx="6858000" cy="9144000"/>
  <p:embeddedFontLst>
    <p:embeddedFont>
      <p:font typeface="黑体" pitchFamily="49" charset="-122"/>
      <p:regular r:id="rId25"/>
      <p:italic r:id="rId26"/>
    </p:embeddedFont>
    <p:embeddedFont>
      <p:font typeface="华文琥珀" pitchFamily="2" charset="-122"/>
      <p:regular r:id="rId27"/>
    </p:embeddedFont>
    <p:embeddedFont>
      <p:font typeface="Calibri" pitchFamily="34" charset="0"/>
      <p:bold r:id="rId28"/>
      <p:boldItalic r:id="rId29"/>
    </p:embeddedFont>
    <p:embeddedFont>
      <p:font typeface="Impact" pitchFamily="34" charset="0"/>
      <p:regular r:id="rId30"/>
    </p:embeddedFont>
    <p:embeddedFont>
      <p:font typeface="Times New Roman" pitchFamily="18" charset="0"/>
      <p:regular r:id="rId31"/>
    </p:embeddedFont>
    <p:embeddedFont>
      <p:font typeface="方正兰亭黑_GBK" pitchFamily="2" charset="-122"/>
      <p:regular r:id="rId32"/>
    </p:embeddedFont>
    <p:embeddedFont>
      <p:font typeface="微软雅黑" pitchFamily="34" charset="-122"/>
      <p:regular r:id="rId33"/>
      <p:bold r:id="rId34"/>
      <p:boldItalic r:id="rId35"/>
    </p:embeddedFont>
    <p:embeddedFont>
      <p:font typeface="Calibri"/>
      <p:bold r:id="rId36"/>
    </p:embeddedFont>
    <p:embeddedFont>
      <p:font typeface="方正兰亭准黑_GBK" pitchFamily="2" charset="-122"/>
      <p:regular r:id="rId37"/>
    </p:embeddedFont>
    <p:embeddedFont>
      <p:font typeface="华文黑体" pitchFamily="2" charset="-122"/>
      <p:regular r:id="rId38"/>
    </p:embeddedFont>
    <p:embeddedFont>
      <p:font typeface="微软雅黑" charset="-122"/>
      <p:regular r:id="rId39"/>
      <p:bold r:id="rId40"/>
    </p:embeddedFont>
    <p:embeddedFont>
      <p:font typeface="方正兰亭粗黑_GBK" pitchFamily="2" charset="-122"/>
      <p:regular r:id="rId41"/>
    </p:embeddedFont>
    <p:embeddedFont>
      <p:font typeface="Franklin Gothic Medium" pitchFamily="34" charset="0"/>
      <p:regular r:id="rId42"/>
    </p:embeddedFont>
    <p:embeddedFont>
      <p:font typeface="微软雅黑" charset="-122"/>
      <p:regular r:id="rId43"/>
    </p:embeddedFont>
    <p:embeddedFont>
      <p:font typeface="幼圆" charset="0"/>
      <p:regular r:id="rId44"/>
    </p:embeddedFont>
  </p:embeddedFont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BD2"/>
    <a:srgbClr val="0067B4"/>
    <a:srgbClr val="004D86"/>
    <a:srgbClr val="0282D0"/>
    <a:srgbClr val="FF9900"/>
    <a:srgbClr val="0547A7"/>
    <a:srgbClr val="202A36"/>
    <a:srgbClr val="FF6600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2" autoAdjust="0"/>
    <p:restoredTop sz="89111" autoAdjust="0"/>
  </p:normalViewPr>
  <p:slideViewPr>
    <p:cSldViewPr>
      <p:cViewPr varScale="1">
        <p:scale>
          <a:sx n="70" d="100"/>
          <a:sy n="70" d="100"/>
        </p:scale>
        <p:origin x="84" y="1176"/>
      </p:cViewPr>
      <p:guideLst>
        <p:guide orient="horz" pos="1620"/>
        <p:guide pos="288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4" Type="http://schemas.openxmlformats.org/officeDocument/2006/relationships/font" Target="fonts/font20.fntdata"/><Relationship Id="rId43" Type="http://schemas.openxmlformats.org/officeDocument/2006/relationships/font" Target="fonts/font19.fntdata"/><Relationship Id="rId42" Type="http://schemas.openxmlformats.org/officeDocument/2006/relationships/font" Target="fonts/font18.fntdata"/><Relationship Id="rId41" Type="http://schemas.openxmlformats.org/officeDocument/2006/relationships/font" Target="fonts/font17.fntdata"/><Relationship Id="rId40" Type="http://schemas.openxmlformats.org/officeDocument/2006/relationships/font" Target="fonts/font16.fntdata"/><Relationship Id="rId4" Type="http://schemas.openxmlformats.org/officeDocument/2006/relationships/slide" Target="slides/slide2.xml"/><Relationship Id="rId39" Type="http://schemas.openxmlformats.org/officeDocument/2006/relationships/font" Target="fonts/font15.fntdata"/><Relationship Id="rId38" Type="http://schemas.openxmlformats.org/officeDocument/2006/relationships/font" Target="fonts/font14.fntdata"/><Relationship Id="rId37" Type="http://schemas.openxmlformats.org/officeDocument/2006/relationships/font" Target="fonts/font13.fntdata"/><Relationship Id="rId36" Type="http://schemas.openxmlformats.org/officeDocument/2006/relationships/font" Target="fonts/font12.fntdata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F06A6-C76E-4613-9D4A-F774CCB060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2805-9F79-4236-86D3-43973FCD73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20DEAE63-D6C4-437F-B8DA-DA689F991AA7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919" y="457342"/>
            <a:ext cx="7773750" cy="3201388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38" y="3715897"/>
            <a:ext cx="6401912" cy="914682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2" y="1200521"/>
            <a:ext cx="8231029" cy="3395520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551" y="206044"/>
            <a:ext cx="2057757" cy="4389999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2" y="206044"/>
            <a:ext cx="6020845" cy="4389999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82" y="1200521"/>
            <a:ext cx="8231029" cy="3395520"/>
          </a:xfrm>
          <a:prstGeom prst="rect">
            <a:avLst/>
          </a:prstGeom>
        </p:spPr>
        <p:txBody>
          <a:bodyPr lIns="91432" tIns="45716" rIns="91432" bIns="45716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8" y="1029018"/>
            <a:ext cx="7773750" cy="1879386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8" y="3052515"/>
            <a:ext cx="7773750" cy="849177"/>
          </a:xfrm>
          <a:prstGeom prst="rect">
            <a:avLst/>
          </a:prstGeom>
        </p:spPr>
        <p:txBody>
          <a:bodyPr lIns="91432" tIns="45716" rIns="91432" bIns="45716"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6583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6640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7476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007" y="1200521"/>
            <a:ext cx="4039301" cy="339552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823" y="1200521"/>
            <a:ext cx="4042350" cy="3395758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79" y="1200523"/>
            <a:ext cx="4040890" cy="457341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008" y="1200523"/>
            <a:ext cx="4042477" cy="457341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79" y="1660149"/>
            <a:ext cx="4042350" cy="2936130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3395" y="1660149"/>
            <a:ext cx="4042350" cy="2935796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114" y="200087"/>
            <a:ext cx="3008835" cy="1572110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264" y="204851"/>
            <a:ext cx="4996731" cy="439119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8114" y="1829365"/>
            <a:ext cx="3008835" cy="2766676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868" y="171503"/>
            <a:ext cx="5712816" cy="671720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390" y="857515"/>
            <a:ext cx="6055775" cy="3406834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lIns="91432" tIns="45716" rIns="91432" bIns="45716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868" y="4359033"/>
            <a:ext cx="5712816" cy="400174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544213AF-26F6-41FA-8D85-E2C5388D6E58}" type="datetimeFigureOut">
              <a:rPr lang="en-US" smtClean="0"/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fld id="{D5BBC35B-A44B-4119-B8DA-DE9E3DFADA20}" type="slidenum">
              <a:rPr kumimoji="0" lang="en-US" smtClean="0"/>
            </a:fld>
            <a:endParaRPr kumimoji="0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 advClick="0" advTm="0">
    <p:cover dir="rd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microsoft.com/office/2007/relationships/hdphoto" Target="../media/hdphoto2.wdp"/><Relationship Id="rId3" Type="http://schemas.openxmlformats.org/officeDocument/2006/relationships/image" Target="../media/image11.png"/><Relationship Id="rId2" Type="http://schemas.microsoft.com/office/2007/relationships/hdphoto" Target="../media/hdphoto1.wdp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7" name="文本框 2"/>
          <p:cNvSpPr txBox="1"/>
          <p:nvPr/>
        </p:nvSpPr>
        <p:spPr>
          <a:xfrm>
            <a:off x="2439194" y="2819393"/>
            <a:ext cx="5943695" cy="713270"/>
          </a:xfrm>
          <a:prstGeom prst="rect">
            <a:avLst/>
          </a:prstGeom>
          <a:noFill/>
        </p:spPr>
        <p:txBody>
          <a:bodyPr wrap="square" lIns="96770" tIns="48386" rIns="96770" bIns="48386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glow rad="101600">
                    <a:schemeClr val="accent6">
                      <a:alpha val="40000"/>
                    </a:schemeClr>
                  </a:glow>
                </a:effectLst>
                <a:latin typeface="华文琥珀" pitchFamily="2" charset="-122"/>
                <a:ea typeface="华文琥珀" pitchFamily="2" charset="-122"/>
              </a:rPr>
              <a:t>闪色学习助手商业计划书</a:t>
            </a:r>
            <a:endParaRPr lang="zh-CN" altLang="en-US" sz="4000" b="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glow rad="101600">
                  <a:schemeClr val="accent6">
                    <a:alpha val="40000"/>
                  </a:schemeClr>
                </a:glow>
              </a:effectLst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08007" y="1200944"/>
            <a:ext cx="3074881" cy="186204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1500">
                <a:solidFill>
                  <a:schemeClr val="bg1"/>
                </a:solidFill>
                <a:effectLst>
                  <a:outerShdw blurRad="25400" dist="25400" algn="l" rotWithShape="0">
                    <a:prstClr val="black">
                      <a:alpha val="61000"/>
                    </a:prstClr>
                  </a:outerShdw>
                </a:effectLst>
                <a:latin typeface="Edwardian Script ITC" pitchFamily="66" charset="0"/>
                <a:ea typeface="叶根友刀锋黑草" pitchFamily="2" charset="-122"/>
              </a:defRPr>
            </a:lvl1pPr>
            <a:lvl2pPr marL="742950" indent="-28575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2pPr>
            <a:lvl3pPr marL="1143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3pPr>
            <a:lvl4pPr marL="1600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4pPr>
            <a:lvl5pPr marL="20574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b="0" dirty="0" smtClean="0">
                <a:ln w="12700">
                  <a:noFill/>
                </a:ln>
                <a:solidFill>
                  <a:srgbClr val="7030A0"/>
                </a:solidFill>
                <a:effectLst/>
                <a:latin typeface="Impact" pitchFamily="34" charset="0"/>
                <a:cs typeface="Times New Roman" pitchFamily="18" charset="0"/>
              </a:rPr>
              <a:t>2016</a:t>
            </a:r>
            <a:endParaRPr lang="zh-CN" altLang="en-US" b="0" dirty="0">
              <a:ln w="12700">
                <a:noFill/>
              </a:ln>
              <a:solidFill>
                <a:srgbClr val="7030A0"/>
              </a:solidFill>
              <a:effectLst/>
              <a:latin typeface="Impact" pitchFamily="34" charset="0"/>
              <a:cs typeface="Times New Roman" pitchFamily="18" charset="0"/>
            </a:endParaRPr>
          </a:p>
        </p:txBody>
      </p:sp>
      <p:pic>
        <p:nvPicPr>
          <p:cNvPr id="10" name="企业文化PPT-14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794" y="5150749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 dir="r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9" fill="hold" grpId="0" nodeType="withEffect" p14:presetBounceEnd="40000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5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397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3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4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5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</p:childTnLst>
            </p:cTn>
          </p:par>
        </p:tnLst>
        <p:bldLst>
          <p:bldP spid="7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9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5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397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3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4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5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</p:childTnLst>
            </p:cTn>
          </p:par>
        </p:tnLst>
        <p:bldLst>
          <p:bldP spid="7" grpId="0"/>
          <p:bldP spid="9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1467050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 smtClean="0">
                <a:solidFill>
                  <a:srgbClr val="0067B4"/>
                </a:solidFill>
                <a:latin typeface="Arial" pitchFamily="34" charset="0"/>
                <a:cs typeface="Arial" pitchFamily="34" charset="0"/>
              </a:rPr>
              <a:t>市场分析</a:t>
            </a:r>
            <a:endParaRPr lang="zh-CN" altLang="en-US" sz="2500" b="1" dirty="0">
              <a:solidFill>
                <a:srgbClr val="0067B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8154194" y="185120"/>
            <a:ext cx="686406" cy="521724"/>
            <a:chOff x="217336" y="185120"/>
            <a:chExt cx="686406" cy="521724"/>
          </a:xfrm>
        </p:grpSpPr>
        <p:sp>
          <p:nvSpPr>
            <p:cNvPr id="92" name="矩形 91"/>
            <p:cNvSpPr/>
            <p:nvPr/>
          </p:nvSpPr>
          <p:spPr>
            <a:xfrm>
              <a:off x="235091" y="185120"/>
              <a:ext cx="6492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rgbClr val="0067B4"/>
                  </a:solidFill>
                  <a:latin typeface="Impact" pitchFamily="34" charset="0"/>
                </a:rPr>
                <a:t>LOGO</a:t>
              </a:r>
              <a:endParaRPr lang="zh-CN" altLang="en-US" b="0" dirty="0">
                <a:solidFill>
                  <a:srgbClr val="0067B4"/>
                </a:solidFill>
                <a:latin typeface="Impact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17336" y="460623"/>
              <a:ext cx="6864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0" dirty="0" smtClean="0">
                  <a:solidFill>
                    <a:srgbClr val="0067B4"/>
                  </a:solidFill>
                  <a:latin typeface="Impact" pitchFamily="34" charset="0"/>
                  <a:ea typeface="微软雅黑" pitchFamily="34" charset="-122"/>
                </a:rPr>
                <a:t>TEXT HERE</a:t>
              </a:r>
              <a:endParaRPr lang="zh-CN" altLang="en-US" sz="1000" b="0" dirty="0">
                <a:solidFill>
                  <a:srgbClr val="0067B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322493" y="1353344"/>
            <a:ext cx="3288901" cy="3124200"/>
            <a:chOff x="-877094" y="-4168775"/>
            <a:chExt cx="4612482" cy="4381500"/>
          </a:xfrm>
        </p:grpSpPr>
        <p:sp>
          <p:nvSpPr>
            <p:cNvPr id="12" name="圆角矩形 11"/>
            <p:cNvSpPr/>
            <p:nvPr/>
          </p:nvSpPr>
          <p:spPr>
            <a:xfrm>
              <a:off x="-877094" y="-4168775"/>
              <a:ext cx="1447800" cy="990600"/>
            </a:xfrm>
            <a:prstGeom prst="roundRect">
              <a:avLst/>
            </a:prstGeom>
            <a:blipFill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-877094" y="-3048000"/>
              <a:ext cx="1447800" cy="9906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287588" y="-1930400"/>
              <a:ext cx="1447800" cy="99060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-877094" y="-4168775"/>
              <a:ext cx="4600575" cy="3232150"/>
              <a:chOff x="2362994" y="438944"/>
              <a:chExt cx="4600575" cy="3232150"/>
            </a:xfrm>
            <a:solidFill>
              <a:srgbClr val="0067B4"/>
            </a:solidFill>
          </p:grpSpPr>
          <p:sp>
            <p:nvSpPr>
              <p:cNvPr id="23" name="圆角矩形 22"/>
              <p:cNvSpPr/>
              <p:nvPr/>
            </p:nvSpPr>
            <p:spPr>
              <a:xfrm>
                <a:off x="2362994" y="2680494"/>
                <a:ext cx="1447800" cy="9906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5515769" y="438944"/>
                <a:ext cx="1447800" cy="9906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3940176" y="1559719"/>
                <a:ext cx="1447800" cy="990600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圆角矩形 17"/>
              <p:cNvSpPr/>
              <p:nvPr/>
            </p:nvSpPr>
            <p:spPr>
              <a:xfrm rot="18884533">
                <a:off x="3394757" y="2310909"/>
                <a:ext cx="901862" cy="533365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767" y="connsiteY0-768"/>
                  </a:cxn>
                  <a:cxn ang="0">
                    <a:pos x="connsiteX1-769" y="connsiteY1-770"/>
                  </a:cxn>
                  <a:cxn ang="0">
                    <a:pos x="connsiteX2-771" y="connsiteY2-772"/>
                  </a:cxn>
                  <a:cxn ang="0">
                    <a:pos x="connsiteX3-773" y="connsiteY3-774"/>
                  </a:cxn>
                  <a:cxn ang="0">
                    <a:pos x="connsiteX4-775" y="connsiteY4-776"/>
                  </a:cxn>
                  <a:cxn ang="0">
                    <a:pos x="connsiteX5-777" y="connsiteY5-778"/>
                  </a:cxn>
                  <a:cxn ang="0">
                    <a:pos x="connsiteX6-779" y="connsiteY6-780"/>
                  </a:cxn>
                  <a:cxn ang="0">
                    <a:pos x="connsiteX7-781" y="connsiteY7-782"/>
                  </a:cxn>
                  <a:cxn ang="0">
                    <a:pos x="connsiteX8-783" y="connsiteY8-784"/>
                  </a:cxn>
                  <a:cxn ang="0">
                    <a:pos x="connsiteX9-785" y="connsiteY9-786"/>
                  </a:cxn>
                  <a:cxn ang="0">
                    <a:pos x="connsiteX10-787" y="connsiteY10-788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圆角矩形 17"/>
              <p:cNvSpPr/>
              <p:nvPr/>
            </p:nvSpPr>
            <p:spPr>
              <a:xfrm rot="18884533">
                <a:off x="4986624" y="1188251"/>
                <a:ext cx="901862" cy="533365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767" y="connsiteY0-768"/>
                  </a:cxn>
                  <a:cxn ang="0">
                    <a:pos x="connsiteX1-769" y="connsiteY1-770"/>
                  </a:cxn>
                  <a:cxn ang="0">
                    <a:pos x="connsiteX2-771" y="connsiteY2-772"/>
                  </a:cxn>
                  <a:cxn ang="0">
                    <a:pos x="connsiteX3-773" y="connsiteY3-774"/>
                  </a:cxn>
                  <a:cxn ang="0">
                    <a:pos x="connsiteX4-775" y="connsiteY4-776"/>
                  </a:cxn>
                  <a:cxn ang="0">
                    <a:pos x="connsiteX5-777" y="connsiteY5-778"/>
                  </a:cxn>
                  <a:cxn ang="0">
                    <a:pos x="connsiteX6-779" y="connsiteY6-780"/>
                  </a:cxn>
                  <a:cxn ang="0">
                    <a:pos x="connsiteX7-781" y="connsiteY7-782"/>
                  </a:cxn>
                  <a:cxn ang="0">
                    <a:pos x="connsiteX8-783" y="connsiteY8-784"/>
                  </a:cxn>
                  <a:cxn ang="0">
                    <a:pos x="connsiteX9-785" y="connsiteY9-786"/>
                  </a:cxn>
                  <a:cxn ang="0">
                    <a:pos x="connsiteX10-787" y="connsiteY10-788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700088" y="-3048000"/>
              <a:ext cx="3024187" cy="3260725"/>
              <a:chOff x="3940176" y="1559719"/>
              <a:chExt cx="3024187" cy="3260725"/>
            </a:xfrm>
            <a:solidFill>
              <a:srgbClr val="202A36"/>
            </a:solidFill>
          </p:grpSpPr>
          <p:sp>
            <p:nvSpPr>
              <p:cNvPr id="18" name="圆角矩形 17"/>
              <p:cNvSpPr/>
              <p:nvPr/>
            </p:nvSpPr>
            <p:spPr>
              <a:xfrm>
                <a:off x="5516563" y="1559719"/>
                <a:ext cx="1447800" cy="990600"/>
              </a:xfrm>
              <a:prstGeom prst="roundRect">
                <a:avLst/>
              </a:prstGeom>
              <a:solidFill>
                <a:srgbClr val="006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5515769" y="3829844"/>
                <a:ext cx="1447800" cy="990600"/>
              </a:xfrm>
              <a:prstGeom prst="roundRect">
                <a:avLst/>
              </a:prstGeom>
              <a:solidFill>
                <a:srgbClr val="006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3940176" y="2677319"/>
                <a:ext cx="1447800" cy="990600"/>
              </a:xfrm>
              <a:prstGeom prst="roundRect">
                <a:avLst/>
              </a:prstGeom>
              <a:solidFill>
                <a:srgbClr val="006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圆角矩形 17"/>
              <p:cNvSpPr/>
              <p:nvPr/>
            </p:nvSpPr>
            <p:spPr>
              <a:xfrm rot="18884533">
                <a:off x="4986624" y="2349450"/>
                <a:ext cx="901862" cy="445469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767" y="connsiteY0-768"/>
                  </a:cxn>
                  <a:cxn ang="0">
                    <a:pos x="connsiteX1-769" y="connsiteY1-770"/>
                  </a:cxn>
                  <a:cxn ang="0">
                    <a:pos x="connsiteX2-771" y="connsiteY2-772"/>
                  </a:cxn>
                  <a:cxn ang="0">
                    <a:pos x="connsiteX3-773" y="connsiteY3-774"/>
                  </a:cxn>
                  <a:cxn ang="0">
                    <a:pos x="connsiteX4-775" y="connsiteY4-776"/>
                  </a:cxn>
                  <a:cxn ang="0">
                    <a:pos x="connsiteX5-777" y="connsiteY5-778"/>
                  </a:cxn>
                  <a:cxn ang="0">
                    <a:pos x="connsiteX6-779" y="connsiteY6-780"/>
                  </a:cxn>
                  <a:cxn ang="0">
                    <a:pos x="connsiteX7-781" y="connsiteY7-782"/>
                  </a:cxn>
                  <a:cxn ang="0">
                    <a:pos x="connsiteX8-783" y="connsiteY8-784"/>
                  </a:cxn>
                  <a:cxn ang="0">
                    <a:pos x="connsiteX9-785" y="connsiteY9-786"/>
                  </a:cxn>
                  <a:cxn ang="0">
                    <a:pos x="connsiteX10-787" y="connsiteY10-788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006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圆角矩形 17"/>
              <p:cNvSpPr/>
              <p:nvPr/>
            </p:nvSpPr>
            <p:spPr>
              <a:xfrm rot="2188039">
                <a:off x="4847484" y="3452363"/>
                <a:ext cx="1152426" cy="564051"/>
              </a:xfrm>
              <a:custGeom>
                <a:avLst/>
                <a:gdLst>
                  <a:gd name="connsiteX0" fmla="*/ 0 w 901862"/>
                  <a:gd name="connsiteY0" fmla="*/ 43448 h 260684"/>
                  <a:gd name="connsiteX1" fmla="*/ 43448 w 901862"/>
                  <a:gd name="connsiteY1" fmla="*/ 0 h 260684"/>
                  <a:gd name="connsiteX2" fmla="*/ 858414 w 901862"/>
                  <a:gd name="connsiteY2" fmla="*/ 0 h 260684"/>
                  <a:gd name="connsiteX3" fmla="*/ 901862 w 901862"/>
                  <a:gd name="connsiteY3" fmla="*/ 43448 h 260684"/>
                  <a:gd name="connsiteX4" fmla="*/ 901862 w 901862"/>
                  <a:gd name="connsiteY4" fmla="*/ 217236 h 260684"/>
                  <a:gd name="connsiteX5" fmla="*/ 858414 w 901862"/>
                  <a:gd name="connsiteY5" fmla="*/ 260684 h 260684"/>
                  <a:gd name="connsiteX6" fmla="*/ 43448 w 901862"/>
                  <a:gd name="connsiteY6" fmla="*/ 260684 h 260684"/>
                  <a:gd name="connsiteX7" fmla="*/ 0 w 901862"/>
                  <a:gd name="connsiteY7" fmla="*/ 217236 h 260684"/>
                  <a:gd name="connsiteX8" fmla="*/ 0 w 901862"/>
                  <a:gd name="connsiteY8" fmla="*/ 43448 h 260684"/>
                  <a:gd name="connsiteX0-1" fmla="*/ 0 w 901862"/>
                  <a:gd name="connsiteY0-2" fmla="*/ 43539 h 260775"/>
                  <a:gd name="connsiteX1-3" fmla="*/ 43448 w 901862"/>
                  <a:gd name="connsiteY1-4" fmla="*/ 91 h 260775"/>
                  <a:gd name="connsiteX2-5" fmla="*/ 469179 w 901862"/>
                  <a:gd name="connsiteY2-6" fmla="*/ 0 h 260775"/>
                  <a:gd name="connsiteX3-7" fmla="*/ 858414 w 901862"/>
                  <a:gd name="connsiteY3-8" fmla="*/ 91 h 260775"/>
                  <a:gd name="connsiteX4-9" fmla="*/ 901862 w 901862"/>
                  <a:gd name="connsiteY4-10" fmla="*/ 43539 h 260775"/>
                  <a:gd name="connsiteX5-11" fmla="*/ 901862 w 901862"/>
                  <a:gd name="connsiteY5-12" fmla="*/ 217327 h 260775"/>
                  <a:gd name="connsiteX6-13" fmla="*/ 858414 w 901862"/>
                  <a:gd name="connsiteY6-14" fmla="*/ 260775 h 260775"/>
                  <a:gd name="connsiteX7-15" fmla="*/ 43448 w 901862"/>
                  <a:gd name="connsiteY7-16" fmla="*/ 260775 h 260775"/>
                  <a:gd name="connsiteX8-17" fmla="*/ 0 w 901862"/>
                  <a:gd name="connsiteY8-18" fmla="*/ 217327 h 260775"/>
                  <a:gd name="connsiteX9" fmla="*/ 0 w 901862"/>
                  <a:gd name="connsiteY9" fmla="*/ 43539 h 260775"/>
                  <a:gd name="connsiteX0-19" fmla="*/ 0 w 901862"/>
                  <a:gd name="connsiteY0-20" fmla="*/ 43448 h 260684"/>
                  <a:gd name="connsiteX1-21" fmla="*/ 43448 w 901862"/>
                  <a:gd name="connsiteY1-22" fmla="*/ 0 h 260684"/>
                  <a:gd name="connsiteX2-23" fmla="*/ 441588 w 901862"/>
                  <a:gd name="connsiteY2-24" fmla="*/ 144593 h 260684"/>
                  <a:gd name="connsiteX3-25" fmla="*/ 858414 w 901862"/>
                  <a:gd name="connsiteY3-26" fmla="*/ 0 h 260684"/>
                  <a:gd name="connsiteX4-27" fmla="*/ 901862 w 901862"/>
                  <a:gd name="connsiteY4-28" fmla="*/ 43448 h 260684"/>
                  <a:gd name="connsiteX5-29" fmla="*/ 901862 w 901862"/>
                  <a:gd name="connsiteY5-30" fmla="*/ 217236 h 260684"/>
                  <a:gd name="connsiteX6-31" fmla="*/ 858414 w 901862"/>
                  <a:gd name="connsiteY6-32" fmla="*/ 260684 h 260684"/>
                  <a:gd name="connsiteX7-33" fmla="*/ 43448 w 901862"/>
                  <a:gd name="connsiteY7-34" fmla="*/ 260684 h 260684"/>
                  <a:gd name="connsiteX8-35" fmla="*/ 0 w 901862"/>
                  <a:gd name="connsiteY8-36" fmla="*/ 217236 h 260684"/>
                  <a:gd name="connsiteX9-37" fmla="*/ 0 w 901862"/>
                  <a:gd name="connsiteY9-38" fmla="*/ 43448 h 260684"/>
                  <a:gd name="connsiteX0-39" fmla="*/ 0 w 901862"/>
                  <a:gd name="connsiteY0-40" fmla="*/ 43448 h 260684"/>
                  <a:gd name="connsiteX1-41" fmla="*/ 43448 w 901862"/>
                  <a:gd name="connsiteY1-42" fmla="*/ 0 h 260684"/>
                  <a:gd name="connsiteX2-43" fmla="*/ 446920 w 901862"/>
                  <a:gd name="connsiteY2-44" fmla="*/ 82317 h 260684"/>
                  <a:gd name="connsiteX3-45" fmla="*/ 858414 w 901862"/>
                  <a:gd name="connsiteY3-46" fmla="*/ 0 h 260684"/>
                  <a:gd name="connsiteX4-47" fmla="*/ 901862 w 901862"/>
                  <a:gd name="connsiteY4-48" fmla="*/ 43448 h 260684"/>
                  <a:gd name="connsiteX5-49" fmla="*/ 901862 w 901862"/>
                  <a:gd name="connsiteY5-50" fmla="*/ 217236 h 260684"/>
                  <a:gd name="connsiteX6-51" fmla="*/ 858414 w 901862"/>
                  <a:gd name="connsiteY6-52" fmla="*/ 260684 h 260684"/>
                  <a:gd name="connsiteX7-53" fmla="*/ 43448 w 901862"/>
                  <a:gd name="connsiteY7-54" fmla="*/ 260684 h 260684"/>
                  <a:gd name="connsiteX8-55" fmla="*/ 0 w 901862"/>
                  <a:gd name="connsiteY8-56" fmla="*/ 217236 h 260684"/>
                  <a:gd name="connsiteX9-57" fmla="*/ 0 w 901862"/>
                  <a:gd name="connsiteY9-58" fmla="*/ 43448 h 260684"/>
                  <a:gd name="connsiteX0-59" fmla="*/ 0 w 901862"/>
                  <a:gd name="connsiteY0-60" fmla="*/ 43448 h 260684"/>
                  <a:gd name="connsiteX1-61" fmla="*/ 43448 w 901862"/>
                  <a:gd name="connsiteY1-62" fmla="*/ 0 h 260684"/>
                  <a:gd name="connsiteX2-63" fmla="*/ 446920 w 901862"/>
                  <a:gd name="connsiteY2-64" fmla="*/ 82317 h 260684"/>
                  <a:gd name="connsiteX3-65" fmla="*/ 858414 w 901862"/>
                  <a:gd name="connsiteY3-66" fmla="*/ 0 h 260684"/>
                  <a:gd name="connsiteX4-67" fmla="*/ 901862 w 901862"/>
                  <a:gd name="connsiteY4-68" fmla="*/ 43448 h 260684"/>
                  <a:gd name="connsiteX5-69" fmla="*/ 901862 w 901862"/>
                  <a:gd name="connsiteY5-70" fmla="*/ 217236 h 260684"/>
                  <a:gd name="connsiteX6-71" fmla="*/ 858414 w 901862"/>
                  <a:gd name="connsiteY6-72" fmla="*/ 260684 h 260684"/>
                  <a:gd name="connsiteX7-73" fmla="*/ 43448 w 901862"/>
                  <a:gd name="connsiteY7-74" fmla="*/ 260684 h 260684"/>
                  <a:gd name="connsiteX8-75" fmla="*/ 0 w 901862"/>
                  <a:gd name="connsiteY8-76" fmla="*/ 217236 h 260684"/>
                  <a:gd name="connsiteX9-77" fmla="*/ 0 w 901862"/>
                  <a:gd name="connsiteY9-78" fmla="*/ 43448 h 260684"/>
                  <a:gd name="connsiteX0-79" fmla="*/ 0 w 901862"/>
                  <a:gd name="connsiteY0-80" fmla="*/ 43448 h 260684"/>
                  <a:gd name="connsiteX1-81" fmla="*/ 43448 w 901862"/>
                  <a:gd name="connsiteY1-82" fmla="*/ 0 h 260684"/>
                  <a:gd name="connsiteX2-83" fmla="*/ 446920 w 901862"/>
                  <a:gd name="connsiteY2-84" fmla="*/ 82317 h 260684"/>
                  <a:gd name="connsiteX3-85" fmla="*/ 858414 w 901862"/>
                  <a:gd name="connsiteY3-86" fmla="*/ 0 h 260684"/>
                  <a:gd name="connsiteX4-87" fmla="*/ 901862 w 901862"/>
                  <a:gd name="connsiteY4-88" fmla="*/ 43448 h 260684"/>
                  <a:gd name="connsiteX5-89" fmla="*/ 901862 w 901862"/>
                  <a:gd name="connsiteY5-90" fmla="*/ 217236 h 260684"/>
                  <a:gd name="connsiteX6-91" fmla="*/ 858414 w 901862"/>
                  <a:gd name="connsiteY6-92" fmla="*/ 260684 h 260684"/>
                  <a:gd name="connsiteX7-93" fmla="*/ 43448 w 901862"/>
                  <a:gd name="connsiteY7-94" fmla="*/ 260684 h 260684"/>
                  <a:gd name="connsiteX8-95" fmla="*/ 0 w 901862"/>
                  <a:gd name="connsiteY8-96" fmla="*/ 217236 h 260684"/>
                  <a:gd name="connsiteX9-97" fmla="*/ 0 w 901862"/>
                  <a:gd name="connsiteY9-98" fmla="*/ 43448 h 260684"/>
                  <a:gd name="connsiteX0-99" fmla="*/ 0 w 901862"/>
                  <a:gd name="connsiteY0-100" fmla="*/ 90518 h 307754"/>
                  <a:gd name="connsiteX1-101" fmla="*/ 60498 w 901862"/>
                  <a:gd name="connsiteY1-102" fmla="*/ 0 h 307754"/>
                  <a:gd name="connsiteX2-103" fmla="*/ 446920 w 901862"/>
                  <a:gd name="connsiteY2-104" fmla="*/ 129387 h 307754"/>
                  <a:gd name="connsiteX3-105" fmla="*/ 858414 w 901862"/>
                  <a:gd name="connsiteY3-106" fmla="*/ 47070 h 307754"/>
                  <a:gd name="connsiteX4-107" fmla="*/ 901862 w 901862"/>
                  <a:gd name="connsiteY4-108" fmla="*/ 90518 h 307754"/>
                  <a:gd name="connsiteX5-109" fmla="*/ 901862 w 901862"/>
                  <a:gd name="connsiteY5-110" fmla="*/ 264306 h 307754"/>
                  <a:gd name="connsiteX6-111" fmla="*/ 858414 w 901862"/>
                  <a:gd name="connsiteY6-112" fmla="*/ 307754 h 307754"/>
                  <a:gd name="connsiteX7-113" fmla="*/ 43448 w 901862"/>
                  <a:gd name="connsiteY7-114" fmla="*/ 307754 h 307754"/>
                  <a:gd name="connsiteX8-115" fmla="*/ 0 w 901862"/>
                  <a:gd name="connsiteY8-116" fmla="*/ 264306 h 307754"/>
                  <a:gd name="connsiteX9-117" fmla="*/ 0 w 901862"/>
                  <a:gd name="connsiteY9-118" fmla="*/ 90518 h 307754"/>
                  <a:gd name="connsiteX0-119" fmla="*/ 0 w 901862"/>
                  <a:gd name="connsiteY0-120" fmla="*/ 90518 h 307754"/>
                  <a:gd name="connsiteX1-121" fmla="*/ 60498 w 901862"/>
                  <a:gd name="connsiteY1-122" fmla="*/ 0 h 307754"/>
                  <a:gd name="connsiteX2-123" fmla="*/ 446920 w 901862"/>
                  <a:gd name="connsiteY2-124" fmla="*/ 129387 h 307754"/>
                  <a:gd name="connsiteX3-125" fmla="*/ 858414 w 901862"/>
                  <a:gd name="connsiteY3-126" fmla="*/ 47070 h 307754"/>
                  <a:gd name="connsiteX4-127" fmla="*/ 901862 w 901862"/>
                  <a:gd name="connsiteY4-128" fmla="*/ 90518 h 307754"/>
                  <a:gd name="connsiteX5-129" fmla="*/ 901862 w 901862"/>
                  <a:gd name="connsiteY5-130" fmla="*/ 264306 h 307754"/>
                  <a:gd name="connsiteX6-131" fmla="*/ 858414 w 901862"/>
                  <a:gd name="connsiteY6-132" fmla="*/ 307754 h 307754"/>
                  <a:gd name="connsiteX7-133" fmla="*/ 43448 w 901862"/>
                  <a:gd name="connsiteY7-134" fmla="*/ 307754 h 307754"/>
                  <a:gd name="connsiteX8-135" fmla="*/ 0 w 901862"/>
                  <a:gd name="connsiteY8-136" fmla="*/ 264306 h 307754"/>
                  <a:gd name="connsiteX9-137" fmla="*/ 0 w 901862"/>
                  <a:gd name="connsiteY9-138" fmla="*/ 90518 h 307754"/>
                  <a:gd name="connsiteX0-139" fmla="*/ 0 w 901862"/>
                  <a:gd name="connsiteY0-140" fmla="*/ 90518 h 307754"/>
                  <a:gd name="connsiteX1-141" fmla="*/ 60498 w 901862"/>
                  <a:gd name="connsiteY1-142" fmla="*/ 0 h 307754"/>
                  <a:gd name="connsiteX2-143" fmla="*/ 446920 w 901862"/>
                  <a:gd name="connsiteY2-144" fmla="*/ 129387 h 307754"/>
                  <a:gd name="connsiteX3-145" fmla="*/ 858414 w 901862"/>
                  <a:gd name="connsiteY3-146" fmla="*/ 47070 h 307754"/>
                  <a:gd name="connsiteX4-147" fmla="*/ 901862 w 901862"/>
                  <a:gd name="connsiteY4-148" fmla="*/ 90518 h 307754"/>
                  <a:gd name="connsiteX5-149" fmla="*/ 901862 w 901862"/>
                  <a:gd name="connsiteY5-150" fmla="*/ 264306 h 307754"/>
                  <a:gd name="connsiteX6-151" fmla="*/ 858414 w 901862"/>
                  <a:gd name="connsiteY6-152" fmla="*/ 307754 h 307754"/>
                  <a:gd name="connsiteX7-153" fmla="*/ 43448 w 901862"/>
                  <a:gd name="connsiteY7-154" fmla="*/ 307754 h 307754"/>
                  <a:gd name="connsiteX8-155" fmla="*/ 0 w 901862"/>
                  <a:gd name="connsiteY8-156" fmla="*/ 264306 h 307754"/>
                  <a:gd name="connsiteX9-157" fmla="*/ 0 w 901862"/>
                  <a:gd name="connsiteY9-158" fmla="*/ 90518 h 307754"/>
                  <a:gd name="connsiteX0-159" fmla="*/ 0 w 901862"/>
                  <a:gd name="connsiteY0-160" fmla="*/ 109063 h 326299"/>
                  <a:gd name="connsiteX1-161" fmla="*/ 55530 w 901862"/>
                  <a:gd name="connsiteY1-162" fmla="*/ 0 h 326299"/>
                  <a:gd name="connsiteX2-163" fmla="*/ 446920 w 901862"/>
                  <a:gd name="connsiteY2-164" fmla="*/ 147932 h 326299"/>
                  <a:gd name="connsiteX3-165" fmla="*/ 858414 w 901862"/>
                  <a:gd name="connsiteY3-166" fmla="*/ 65615 h 326299"/>
                  <a:gd name="connsiteX4-167" fmla="*/ 901862 w 901862"/>
                  <a:gd name="connsiteY4-168" fmla="*/ 109063 h 326299"/>
                  <a:gd name="connsiteX5-169" fmla="*/ 901862 w 901862"/>
                  <a:gd name="connsiteY5-170" fmla="*/ 282851 h 326299"/>
                  <a:gd name="connsiteX6-171" fmla="*/ 858414 w 901862"/>
                  <a:gd name="connsiteY6-172" fmla="*/ 326299 h 326299"/>
                  <a:gd name="connsiteX7-173" fmla="*/ 43448 w 901862"/>
                  <a:gd name="connsiteY7-174" fmla="*/ 326299 h 326299"/>
                  <a:gd name="connsiteX8-175" fmla="*/ 0 w 901862"/>
                  <a:gd name="connsiteY8-176" fmla="*/ 282851 h 326299"/>
                  <a:gd name="connsiteX9-177" fmla="*/ 0 w 901862"/>
                  <a:gd name="connsiteY9-178" fmla="*/ 109063 h 326299"/>
                  <a:gd name="connsiteX0-179" fmla="*/ 0 w 901862"/>
                  <a:gd name="connsiteY0-180" fmla="*/ 109063 h 326299"/>
                  <a:gd name="connsiteX1-181" fmla="*/ 55530 w 901862"/>
                  <a:gd name="connsiteY1-182" fmla="*/ 0 h 326299"/>
                  <a:gd name="connsiteX2-183" fmla="*/ 446920 w 901862"/>
                  <a:gd name="connsiteY2-184" fmla="*/ 147932 h 326299"/>
                  <a:gd name="connsiteX3-185" fmla="*/ 858414 w 901862"/>
                  <a:gd name="connsiteY3-186" fmla="*/ 65615 h 326299"/>
                  <a:gd name="connsiteX4-187" fmla="*/ 901862 w 901862"/>
                  <a:gd name="connsiteY4-188" fmla="*/ 109063 h 326299"/>
                  <a:gd name="connsiteX5-189" fmla="*/ 901862 w 901862"/>
                  <a:gd name="connsiteY5-190" fmla="*/ 282851 h 326299"/>
                  <a:gd name="connsiteX6-191" fmla="*/ 858414 w 901862"/>
                  <a:gd name="connsiteY6-192" fmla="*/ 326299 h 326299"/>
                  <a:gd name="connsiteX7-193" fmla="*/ 43448 w 901862"/>
                  <a:gd name="connsiteY7-194" fmla="*/ 326299 h 326299"/>
                  <a:gd name="connsiteX8-195" fmla="*/ 0 w 901862"/>
                  <a:gd name="connsiteY8-196" fmla="*/ 282851 h 326299"/>
                  <a:gd name="connsiteX9-197" fmla="*/ 0 w 901862"/>
                  <a:gd name="connsiteY9-198" fmla="*/ 109063 h 326299"/>
                  <a:gd name="connsiteX0-199" fmla="*/ 0 w 901862"/>
                  <a:gd name="connsiteY0-200" fmla="*/ 109063 h 326299"/>
                  <a:gd name="connsiteX1-201" fmla="*/ 55530 w 901862"/>
                  <a:gd name="connsiteY1-202" fmla="*/ 0 h 326299"/>
                  <a:gd name="connsiteX2-203" fmla="*/ 446920 w 901862"/>
                  <a:gd name="connsiteY2-204" fmla="*/ 147932 h 326299"/>
                  <a:gd name="connsiteX3-205" fmla="*/ 858414 w 901862"/>
                  <a:gd name="connsiteY3-206" fmla="*/ 65615 h 326299"/>
                  <a:gd name="connsiteX4-207" fmla="*/ 901862 w 901862"/>
                  <a:gd name="connsiteY4-208" fmla="*/ 109063 h 326299"/>
                  <a:gd name="connsiteX5-209" fmla="*/ 901862 w 901862"/>
                  <a:gd name="connsiteY5-210" fmla="*/ 282851 h 326299"/>
                  <a:gd name="connsiteX6-211" fmla="*/ 858414 w 901862"/>
                  <a:gd name="connsiteY6-212" fmla="*/ 326299 h 326299"/>
                  <a:gd name="connsiteX7-213" fmla="*/ 43448 w 901862"/>
                  <a:gd name="connsiteY7-214" fmla="*/ 326299 h 326299"/>
                  <a:gd name="connsiteX8-215" fmla="*/ 0 w 901862"/>
                  <a:gd name="connsiteY8-216" fmla="*/ 282851 h 326299"/>
                  <a:gd name="connsiteX9-217" fmla="*/ 0 w 901862"/>
                  <a:gd name="connsiteY9-218" fmla="*/ 109063 h 326299"/>
                  <a:gd name="connsiteX0-219" fmla="*/ 0 w 901862"/>
                  <a:gd name="connsiteY0-220" fmla="*/ 109063 h 326299"/>
                  <a:gd name="connsiteX1-221" fmla="*/ 55530 w 901862"/>
                  <a:gd name="connsiteY1-222" fmla="*/ 0 h 326299"/>
                  <a:gd name="connsiteX2-223" fmla="*/ 446920 w 901862"/>
                  <a:gd name="connsiteY2-224" fmla="*/ 147932 h 326299"/>
                  <a:gd name="connsiteX3-225" fmla="*/ 858414 w 901862"/>
                  <a:gd name="connsiteY3-226" fmla="*/ 65615 h 326299"/>
                  <a:gd name="connsiteX4-227" fmla="*/ 901862 w 901862"/>
                  <a:gd name="connsiteY4-228" fmla="*/ 109063 h 326299"/>
                  <a:gd name="connsiteX5-229" fmla="*/ 901862 w 901862"/>
                  <a:gd name="connsiteY5-230" fmla="*/ 282851 h 326299"/>
                  <a:gd name="connsiteX6-231" fmla="*/ 858414 w 901862"/>
                  <a:gd name="connsiteY6-232" fmla="*/ 326299 h 326299"/>
                  <a:gd name="connsiteX7-233" fmla="*/ 43448 w 901862"/>
                  <a:gd name="connsiteY7-234" fmla="*/ 326299 h 326299"/>
                  <a:gd name="connsiteX8-235" fmla="*/ 0 w 901862"/>
                  <a:gd name="connsiteY8-236" fmla="*/ 282851 h 326299"/>
                  <a:gd name="connsiteX9-237" fmla="*/ 0 w 901862"/>
                  <a:gd name="connsiteY9-238" fmla="*/ 109063 h 326299"/>
                  <a:gd name="connsiteX0-239" fmla="*/ 0 w 901862"/>
                  <a:gd name="connsiteY0-240" fmla="*/ 109063 h 326299"/>
                  <a:gd name="connsiteX1-241" fmla="*/ 55530 w 901862"/>
                  <a:gd name="connsiteY1-242" fmla="*/ 0 h 326299"/>
                  <a:gd name="connsiteX2-243" fmla="*/ 446920 w 901862"/>
                  <a:gd name="connsiteY2-244" fmla="*/ 147932 h 326299"/>
                  <a:gd name="connsiteX3-245" fmla="*/ 858414 w 901862"/>
                  <a:gd name="connsiteY3-246" fmla="*/ 65615 h 326299"/>
                  <a:gd name="connsiteX4-247" fmla="*/ 901862 w 901862"/>
                  <a:gd name="connsiteY4-248" fmla="*/ 109063 h 326299"/>
                  <a:gd name="connsiteX5-249" fmla="*/ 901862 w 901862"/>
                  <a:gd name="connsiteY5-250" fmla="*/ 282851 h 326299"/>
                  <a:gd name="connsiteX6-251" fmla="*/ 858414 w 901862"/>
                  <a:gd name="connsiteY6-252" fmla="*/ 326299 h 326299"/>
                  <a:gd name="connsiteX7-253" fmla="*/ 43448 w 901862"/>
                  <a:gd name="connsiteY7-254" fmla="*/ 326299 h 326299"/>
                  <a:gd name="connsiteX8-255" fmla="*/ 0 w 901862"/>
                  <a:gd name="connsiteY8-256" fmla="*/ 282851 h 326299"/>
                  <a:gd name="connsiteX9-257" fmla="*/ 0 w 901862"/>
                  <a:gd name="connsiteY9-258" fmla="*/ 109063 h 326299"/>
                  <a:gd name="connsiteX0-259" fmla="*/ 0 w 901862"/>
                  <a:gd name="connsiteY0-260" fmla="*/ 109063 h 326299"/>
                  <a:gd name="connsiteX1-261" fmla="*/ 55530 w 901862"/>
                  <a:gd name="connsiteY1-262" fmla="*/ 0 h 326299"/>
                  <a:gd name="connsiteX2-263" fmla="*/ 408216 w 901862"/>
                  <a:gd name="connsiteY2-264" fmla="*/ 142707 h 326299"/>
                  <a:gd name="connsiteX3-265" fmla="*/ 858414 w 901862"/>
                  <a:gd name="connsiteY3-266" fmla="*/ 65615 h 326299"/>
                  <a:gd name="connsiteX4-267" fmla="*/ 901862 w 901862"/>
                  <a:gd name="connsiteY4-268" fmla="*/ 109063 h 326299"/>
                  <a:gd name="connsiteX5-269" fmla="*/ 901862 w 901862"/>
                  <a:gd name="connsiteY5-270" fmla="*/ 282851 h 326299"/>
                  <a:gd name="connsiteX6-271" fmla="*/ 858414 w 901862"/>
                  <a:gd name="connsiteY6-272" fmla="*/ 326299 h 326299"/>
                  <a:gd name="connsiteX7-273" fmla="*/ 43448 w 901862"/>
                  <a:gd name="connsiteY7-274" fmla="*/ 326299 h 326299"/>
                  <a:gd name="connsiteX8-275" fmla="*/ 0 w 901862"/>
                  <a:gd name="connsiteY8-276" fmla="*/ 282851 h 326299"/>
                  <a:gd name="connsiteX9-277" fmla="*/ 0 w 901862"/>
                  <a:gd name="connsiteY9-278" fmla="*/ 109063 h 326299"/>
                  <a:gd name="connsiteX0-279" fmla="*/ 0 w 901862"/>
                  <a:gd name="connsiteY0-280" fmla="*/ 109063 h 326299"/>
                  <a:gd name="connsiteX1-281" fmla="*/ 55530 w 901862"/>
                  <a:gd name="connsiteY1-282" fmla="*/ 0 h 326299"/>
                  <a:gd name="connsiteX2-283" fmla="*/ 408216 w 901862"/>
                  <a:gd name="connsiteY2-284" fmla="*/ 142707 h 326299"/>
                  <a:gd name="connsiteX3-285" fmla="*/ 856799 w 901862"/>
                  <a:gd name="connsiteY3-286" fmla="*/ 50453 h 326299"/>
                  <a:gd name="connsiteX4-287" fmla="*/ 901862 w 901862"/>
                  <a:gd name="connsiteY4-288" fmla="*/ 109063 h 326299"/>
                  <a:gd name="connsiteX5-289" fmla="*/ 901862 w 901862"/>
                  <a:gd name="connsiteY5-290" fmla="*/ 282851 h 326299"/>
                  <a:gd name="connsiteX6-291" fmla="*/ 858414 w 901862"/>
                  <a:gd name="connsiteY6-292" fmla="*/ 326299 h 326299"/>
                  <a:gd name="connsiteX7-293" fmla="*/ 43448 w 901862"/>
                  <a:gd name="connsiteY7-294" fmla="*/ 326299 h 326299"/>
                  <a:gd name="connsiteX8-295" fmla="*/ 0 w 901862"/>
                  <a:gd name="connsiteY8-296" fmla="*/ 282851 h 326299"/>
                  <a:gd name="connsiteX9-297" fmla="*/ 0 w 901862"/>
                  <a:gd name="connsiteY9-298" fmla="*/ 109063 h 326299"/>
                  <a:gd name="connsiteX0-299" fmla="*/ 0 w 901862"/>
                  <a:gd name="connsiteY0-300" fmla="*/ 109063 h 326299"/>
                  <a:gd name="connsiteX1-301" fmla="*/ 55530 w 901862"/>
                  <a:gd name="connsiteY1-302" fmla="*/ 0 h 326299"/>
                  <a:gd name="connsiteX2-303" fmla="*/ 408216 w 901862"/>
                  <a:gd name="connsiteY2-304" fmla="*/ 142707 h 326299"/>
                  <a:gd name="connsiteX3-305" fmla="*/ 856799 w 901862"/>
                  <a:gd name="connsiteY3-306" fmla="*/ 50453 h 326299"/>
                  <a:gd name="connsiteX4-307" fmla="*/ 901862 w 901862"/>
                  <a:gd name="connsiteY4-308" fmla="*/ 109063 h 326299"/>
                  <a:gd name="connsiteX5-309" fmla="*/ 901862 w 901862"/>
                  <a:gd name="connsiteY5-310" fmla="*/ 282851 h 326299"/>
                  <a:gd name="connsiteX6-311" fmla="*/ 858414 w 901862"/>
                  <a:gd name="connsiteY6-312" fmla="*/ 326299 h 326299"/>
                  <a:gd name="connsiteX7-313" fmla="*/ 43448 w 901862"/>
                  <a:gd name="connsiteY7-314" fmla="*/ 326299 h 326299"/>
                  <a:gd name="connsiteX8-315" fmla="*/ 0 w 901862"/>
                  <a:gd name="connsiteY8-316" fmla="*/ 282851 h 326299"/>
                  <a:gd name="connsiteX9-317" fmla="*/ 0 w 901862"/>
                  <a:gd name="connsiteY9-318" fmla="*/ 109063 h 326299"/>
                  <a:gd name="connsiteX0-319" fmla="*/ 0 w 901862"/>
                  <a:gd name="connsiteY0-320" fmla="*/ 109063 h 326299"/>
                  <a:gd name="connsiteX1-321" fmla="*/ 55530 w 901862"/>
                  <a:gd name="connsiteY1-322" fmla="*/ 0 h 326299"/>
                  <a:gd name="connsiteX2-323" fmla="*/ 408216 w 901862"/>
                  <a:gd name="connsiteY2-324" fmla="*/ 142707 h 326299"/>
                  <a:gd name="connsiteX3-325" fmla="*/ 803023 w 901862"/>
                  <a:gd name="connsiteY3-326" fmla="*/ 26637 h 326299"/>
                  <a:gd name="connsiteX4-327" fmla="*/ 901862 w 901862"/>
                  <a:gd name="connsiteY4-328" fmla="*/ 109063 h 326299"/>
                  <a:gd name="connsiteX5-329" fmla="*/ 901862 w 901862"/>
                  <a:gd name="connsiteY5-330" fmla="*/ 282851 h 326299"/>
                  <a:gd name="connsiteX6-331" fmla="*/ 858414 w 901862"/>
                  <a:gd name="connsiteY6-332" fmla="*/ 326299 h 326299"/>
                  <a:gd name="connsiteX7-333" fmla="*/ 43448 w 901862"/>
                  <a:gd name="connsiteY7-334" fmla="*/ 326299 h 326299"/>
                  <a:gd name="connsiteX8-335" fmla="*/ 0 w 901862"/>
                  <a:gd name="connsiteY8-336" fmla="*/ 282851 h 326299"/>
                  <a:gd name="connsiteX9-337" fmla="*/ 0 w 901862"/>
                  <a:gd name="connsiteY9-338" fmla="*/ 109063 h 326299"/>
                  <a:gd name="connsiteX0-339" fmla="*/ 0 w 901862"/>
                  <a:gd name="connsiteY0-340" fmla="*/ 109063 h 326299"/>
                  <a:gd name="connsiteX1-341" fmla="*/ 55530 w 901862"/>
                  <a:gd name="connsiteY1-342" fmla="*/ 0 h 326299"/>
                  <a:gd name="connsiteX2-343" fmla="*/ 408216 w 901862"/>
                  <a:gd name="connsiteY2-344" fmla="*/ 142707 h 326299"/>
                  <a:gd name="connsiteX3-345" fmla="*/ 809712 w 901862"/>
                  <a:gd name="connsiteY3-346" fmla="*/ 36769 h 326299"/>
                  <a:gd name="connsiteX4-347" fmla="*/ 901862 w 901862"/>
                  <a:gd name="connsiteY4-348" fmla="*/ 109063 h 326299"/>
                  <a:gd name="connsiteX5-349" fmla="*/ 901862 w 901862"/>
                  <a:gd name="connsiteY5-350" fmla="*/ 282851 h 326299"/>
                  <a:gd name="connsiteX6-351" fmla="*/ 858414 w 901862"/>
                  <a:gd name="connsiteY6-352" fmla="*/ 326299 h 326299"/>
                  <a:gd name="connsiteX7-353" fmla="*/ 43448 w 901862"/>
                  <a:gd name="connsiteY7-354" fmla="*/ 326299 h 326299"/>
                  <a:gd name="connsiteX8-355" fmla="*/ 0 w 901862"/>
                  <a:gd name="connsiteY8-356" fmla="*/ 282851 h 326299"/>
                  <a:gd name="connsiteX9-357" fmla="*/ 0 w 901862"/>
                  <a:gd name="connsiteY9-358" fmla="*/ 109063 h 326299"/>
                  <a:gd name="connsiteX0-359" fmla="*/ 0 w 901862"/>
                  <a:gd name="connsiteY0-360" fmla="*/ 109063 h 326299"/>
                  <a:gd name="connsiteX1-361" fmla="*/ 55530 w 901862"/>
                  <a:gd name="connsiteY1-362" fmla="*/ 0 h 326299"/>
                  <a:gd name="connsiteX2-363" fmla="*/ 408216 w 901862"/>
                  <a:gd name="connsiteY2-364" fmla="*/ 142707 h 326299"/>
                  <a:gd name="connsiteX3-365" fmla="*/ 809712 w 901862"/>
                  <a:gd name="connsiteY3-366" fmla="*/ 36769 h 326299"/>
                  <a:gd name="connsiteX4-367" fmla="*/ 901862 w 901862"/>
                  <a:gd name="connsiteY4-368" fmla="*/ 109063 h 326299"/>
                  <a:gd name="connsiteX5-369" fmla="*/ 901862 w 901862"/>
                  <a:gd name="connsiteY5-370" fmla="*/ 282851 h 326299"/>
                  <a:gd name="connsiteX6-371" fmla="*/ 858414 w 901862"/>
                  <a:gd name="connsiteY6-372" fmla="*/ 326299 h 326299"/>
                  <a:gd name="connsiteX7-373" fmla="*/ 43448 w 901862"/>
                  <a:gd name="connsiteY7-374" fmla="*/ 326299 h 326299"/>
                  <a:gd name="connsiteX8-375" fmla="*/ 0 w 901862"/>
                  <a:gd name="connsiteY8-376" fmla="*/ 282851 h 326299"/>
                  <a:gd name="connsiteX9-377" fmla="*/ 0 w 901862"/>
                  <a:gd name="connsiteY9-378" fmla="*/ 109063 h 326299"/>
                  <a:gd name="connsiteX0-379" fmla="*/ 0 w 901862"/>
                  <a:gd name="connsiteY0-380" fmla="*/ 109063 h 326299"/>
                  <a:gd name="connsiteX1-381" fmla="*/ 55530 w 901862"/>
                  <a:gd name="connsiteY1-382" fmla="*/ 0 h 326299"/>
                  <a:gd name="connsiteX2-383" fmla="*/ 408216 w 901862"/>
                  <a:gd name="connsiteY2-384" fmla="*/ 142707 h 326299"/>
                  <a:gd name="connsiteX3-385" fmla="*/ 792935 w 901862"/>
                  <a:gd name="connsiteY3-386" fmla="*/ 23223 h 326299"/>
                  <a:gd name="connsiteX4-387" fmla="*/ 901862 w 901862"/>
                  <a:gd name="connsiteY4-388" fmla="*/ 109063 h 326299"/>
                  <a:gd name="connsiteX5-389" fmla="*/ 901862 w 901862"/>
                  <a:gd name="connsiteY5-390" fmla="*/ 282851 h 326299"/>
                  <a:gd name="connsiteX6-391" fmla="*/ 858414 w 901862"/>
                  <a:gd name="connsiteY6-392" fmla="*/ 326299 h 326299"/>
                  <a:gd name="connsiteX7-393" fmla="*/ 43448 w 901862"/>
                  <a:gd name="connsiteY7-394" fmla="*/ 326299 h 326299"/>
                  <a:gd name="connsiteX8-395" fmla="*/ 0 w 901862"/>
                  <a:gd name="connsiteY8-396" fmla="*/ 282851 h 326299"/>
                  <a:gd name="connsiteX9-397" fmla="*/ 0 w 901862"/>
                  <a:gd name="connsiteY9-398" fmla="*/ 109063 h 326299"/>
                  <a:gd name="connsiteX0-399" fmla="*/ 0 w 901862"/>
                  <a:gd name="connsiteY0-400" fmla="*/ 109063 h 326299"/>
                  <a:gd name="connsiteX1-401" fmla="*/ 55530 w 901862"/>
                  <a:gd name="connsiteY1-402" fmla="*/ 0 h 326299"/>
                  <a:gd name="connsiteX2-403" fmla="*/ 408216 w 901862"/>
                  <a:gd name="connsiteY2-404" fmla="*/ 142707 h 326299"/>
                  <a:gd name="connsiteX3-405" fmla="*/ 792935 w 901862"/>
                  <a:gd name="connsiteY3-406" fmla="*/ 23223 h 326299"/>
                  <a:gd name="connsiteX4-407" fmla="*/ 901862 w 901862"/>
                  <a:gd name="connsiteY4-408" fmla="*/ 109063 h 326299"/>
                  <a:gd name="connsiteX5-409" fmla="*/ 901862 w 901862"/>
                  <a:gd name="connsiteY5-410" fmla="*/ 282851 h 326299"/>
                  <a:gd name="connsiteX6-411" fmla="*/ 858414 w 901862"/>
                  <a:gd name="connsiteY6-412" fmla="*/ 326299 h 326299"/>
                  <a:gd name="connsiteX7-413" fmla="*/ 43448 w 901862"/>
                  <a:gd name="connsiteY7-414" fmla="*/ 326299 h 326299"/>
                  <a:gd name="connsiteX8-415" fmla="*/ 0 w 901862"/>
                  <a:gd name="connsiteY8-416" fmla="*/ 282851 h 326299"/>
                  <a:gd name="connsiteX9-417" fmla="*/ 0 w 901862"/>
                  <a:gd name="connsiteY9-418" fmla="*/ 109063 h 326299"/>
                  <a:gd name="connsiteX0-419" fmla="*/ 0 w 901862"/>
                  <a:gd name="connsiteY0-420" fmla="*/ 156254 h 373490"/>
                  <a:gd name="connsiteX1-421" fmla="*/ 45639 w 901862"/>
                  <a:gd name="connsiteY1-422" fmla="*/ 0 h 373490"/>
                  <a:gd name="connsiteX2-423" fmla="*/ 408216 w 901862"/>
                  <a:gd name="connsiteY2-424" fmla="*/ 189898 h 373490"/>
                  <a:gd name="connsiteX3-425" fmla="*/ 792935 w 901862"/>
                  <a:gd name="connsiteY3-426" fmla="*/ 70414 h 373490"/>
                  <a:gd name="connsiteX4-427" fmla="*/ 901862 w 901862"/>
                  <a:gd name="connsiteY4-428" fmla="*/ 156254 h 373490"/>
                  <a:gd name="connsiteX5-429" fmla="*/ 901862 w 901862"/>
                  <a:gd name="connsiteY5-430" fmla="*/ 330042 h 373490"/>
                  <a:gd name="connsiteX6-431" fmla="*/ 858414 w 901862"/>
                  <a:gd name="connsiteY6-432" fmla="*/ 373490 h 373490"/>
                  <a:gd name="connsiteX7-433" fmla="*/ 43448 w 901862"/>
                  <a:gd name="connsiteY7-434" fmla="*/ 373490 h 373490"/>
                  <a:gd name="connsiteX8-435" fmla="*/ 0 w 901862"/>
                  <a:gd name="connsiteY8-436" fmla="*/ 330042 h 373490"/>
                  <a:gd name="connsiteX9-437" fmla="*/ 0 w 901862"/>
                  <a:gd name="connsiteY9-438" fmla="*/ 156254 h 373490"/>
                  <a:gd name="connsiteX0-439" fmla="*/ 0 w 901862"/>
                  <a:gd name="connsiteY0-440" fmla="*/ 156254 h 373784"/>
                  <a:gd name="connsiteX1-441" fmla="*/ 45639 w 901862"/>
                  <a:gd name="connsiteY1-442" fmla="*/ 0 h 373784"/>
                  <a:gd name="connsiteX2-443" fmla="*/ 408216 w 901862"/>
                  <a:gd name="connsiteY2-444" fmla="*/ 189898 h 373784"/>
                  <a:gd name="connsiteX3-445" fmla="*/ 792935 w 901862"/>
                  <a:gd name="connsiteY3-446" fmla="*/ 70414 h 373784"/>
                  <a:gd name="connsiteX4-447" fmla="*/ 901862 w 901862"/>
                  <a:gd name="connsiteY4-448" fmla="*/ 156254 h 373784"/>
                  <a:gd name="connsiteX5-449" fmla="*/ 901862 w 901862"/>
                  <a:gd name="connsiteY5-450" fmla="*/ 330042 h 373784"/>
                  <a:gd name="connsiteX6-451" fmla="*/ 858414 w 901862"/>
                  <a:gd name="connsiteY6-452" fmla="*/ 373490 h 373784"/>
                  <a:gd name="connsiteX7-453" fmla="*/ 486526 w 901862"/>
                  <a:gd name="connsiteY7-454" fmla="*/ 373784 h 373784"/>
                  <a:gd name="connsiteX8-455" fmla="*/ 43448 w 901862"/>
                  <a:gd name="connsiteY8-456" fmla="*/ 373490 h 373784"/>
                  <a:gd name="connsiteX9-457" fmla="*/ 0 w 901862"/>
                  <a:gd name="connsiteY9-458" fmla="*/ 330042 h 373784"/>
                  <a:gd name="connsiteX10" fmla="*/ 0 w 901862"/>
                  <a:gd name="connsiteY10" fmla="*/ 156254 h 373784"/>
                  <a:gd name="connsiteX0-459" fmla="*/ 0 w 901862"/>
                  <a:gd name="connsiteY0-460" fmla="*/ 156254 h 373490"/>
                  <a:gd name="connsiteX1-461" fmla="*/ 45639 w 901862"/>
                  <a:gd name="connsiteY1-462" fmla="*/ 0 h 373490"/>
                  <a:gd name="connsiteX2-463" fmla="*/ 408216 w 901862"/>
                  <a:gd name="connsiteY2-464" fmla="*/ 189898 h 373490"/>
                  <a:gd name="connsiteX3-465" fmla="*/ 792935 w 901862"/>
                  <a:gd name="connsiteY3-466" fmla="*/ 70414 h 373490"/>
                  <a:gd name="connsiteX4-467" fmla="*/ 901862 w 901862"/>
                  <a:gd name="connsiteY4-468" fmla="*/ 156254 h 373490"/>
                  <a:gd name="connsiteX5-469" fmla="*/ 901862 w 901862"/>
                  <a:gd name="connsiteY5-470" fmla="*/ 330042 h 373490"/>
                  <a:gd name="connsiteX6-471" fmla="*/ 858414 w 901862"/>
                  <a:gd name="connsiteY6-472" fmla="*/ 373490 h 373490"/>
                  <a:gd name="connsiteX7-473" fmla="*/ 471864 w 901862"/>
                  <a:gd name="connsiteY7-474" fmla="*/ 264269 h 373490"/>
                  <a:gd name="connsiteX8-475" fmla="*/ 43448 w 901862"/>
                  <a:gd name="connsiteY8-476" fmla="*/ 373490 h 373490"/>
                  <a:gd name="connsiteX9-477" fmla="*/ 0 w 901862"/>
                  <a:gd name="connsiteY9-478" fmla="*/ 330042 h 373490"/>
                  <a:gd name="connsiteX10-479" fmla="*/ 0 w 901862"/>
                  <a:gd name="connsiteY10-480" fmla="*/ 156254 h 373490"/>
                  <a:gd name="connsiteX0-481" fmla="*/ 0 w 901862"/>
                  <a:gd name="connsiteY0-482" fmla="*/ 156254 h 373490"/>
                  <a:gd name="connsiteX1-483" fmla="*/ 45639 w 901862"/>
                  <a:gd name="connsiteY1-484" fmla="*/ 0 h 373490"/>
                  <a:gd name="connsiteX2-485" fmla="*/ 408216 w 901862"/>
                  <a:gd name="connsiteY2-486" fmla="*/ 189898 h 373490"/>
                  <a:gd name="connsiteX3-487" fmla="*/ 792935 w 901862"/>
                  <a:gd name="connsiteY3-488" fmla="*/ 70414 h 373490"/>
                  <a:gd name="connsiteX4-489" fmla="*/ 901862 w 901862"/>
                  <a:gd name="connsiteY4-490" fmla="*/ 156254 h 373490"/>
                  <a:gd name="connsiteX5-491" fmla="*/ 901862 w 901862"/>
                  <a:gd name="connsiteY5-492" fmla="*/ 330042 h 373490"/>
                  <a:gd name="connsiteX6-493" fmla="*/ 858414 w 901862"/>
                  <a:gd name="connsiteY6-494" fmla="*/ 373490 h 373490"/>
                  <a:gd name="connsiteX7-495" fmla="*/ 459752 w 901862"/>
                  <a:gd name="connsiteY7-496" fmla="*/ 336619 h 373490"/>
                  <a:gd name="connsiteX8-497" fmla="*/ 43448 w 901862"/>
                  <a:gd name="connsiteY8-498" fmla="*/ 373490 h 373490"/>
                  <a:gd name="connsiteX9-499" fmla="*/ 0 w 901862"/>
                  <a:gd name="connsiteY9-500" fmla="*/ 330042 h 373490"/>
                  <a:gd name="connsiteX10-501" fmla="*/ 0 w 901862"/>
                  <a:gd name="connsiteY10-502" fmla="*/ 156254 h 373490"/>
                  <a:gd name="connsiteX0-503" fmla="*/ 0 w 901862"/>
                  <a:gd name="connsiteY0-504" fmla="*/ 156254 h 373507"/>
                  <a:gd name="connsiteX1-505" fmla="*/ 45639 w 901862"/>
                  <a:gd name="connsiteY1-506" fmla="*/ 0 h 373507"/>
                  <a:gd name="connsiteX2-507" fmla="*/ 408216 w 901862"/>
                  <a:gd name="connsiteY2-508" fmla="*/ 189898 h 373507"/>
                  <a:gd name="connsiteX3-509" fmla="*/ 792935 w 901862"/>
                  <a:gd name="connsiteY3-510" fmla="*/ 70414 h 373507"/>
                  <a:gd name="connsiteX4-511" fmla="*/ 901862 w 901862"/>
                  <a:gd name="connsiteY4-512" fmla="*/ 156254 h 373507"/>
                  <a:gd name="connsiteX5-513" fmla="*/ 901862 w 901862"/>
                  <a:gd name="connsiteY5-514" fmla="*/ 330042 h 373507"/>
                  <a:gd name="connsiteX6-515" fmla="*/ 858414 w 901862"/>
                  <a:gd name="connsiteY6-516" fmla="*/ 373490 h 373507"/>
                  <a:gd name="connsiteX7-517" fmla="*/ 459752 w 901862"/>
                  <a:gd name="connsiteY7-518" fmla="*/ 336619 h 373507"/>
                  <a:gd name="connsiteX8-519" fmla="*/ 43448 w 901862"/>
                  <a:gd name="connsiteY8-520" fmla="*/ 373490 h 373507"/>
                  <a:gd name="connsiteX9-521" fmla="*/ 0 w 901862"/>
                  <a:gd name="connsiteY9-522" fmla="*/ 330042 h 373507"/>
                  <a:gd name="connsiteX10-523" fmla="*/ 0 w 901862"/>
                  <a:gd name="connsiteY10-524" fmla="*/ 156254 h 373507"/>
                  <a:gd name="connsiteX0-525" fmla="*/ 0 w 901862"/>
                  <a:gd name="connsiteY0-526" fmla="*/ 156254 h 420677"/>
                  <a:gd name="connsiteX1-527" fmla="*/ 45639 w 901862"/>
                  <a:gd name="connsiteY1-528" fmla="*/ 0 h 420677"/>
                  <a:gd name="connsiteX2-529" fmla="*/ 408216 w 901862"/>
                  <a:gd name="connsiteY2-530" fmla="*/ 189898 h 420677"/>
                  <a:gd name="connsiteX3-531" fmla="*/ 792935 w 901862"/>
                  <a:gd name="connsiteY3-532" fmla="*/ 70414 h 420677"/>
                  <a:gd name="connsiteX4-533" fmla="*/ 901862 w 901862"/>
                  <a:gd name="connsiteY4-534" fmla="*/ 156254 h 420677"/>
                  <a:gd name="connsiteX5-535" fmla="*/ 901862 w 901862"/>
                  <a:gd name="connsiteY5-536" fmla="*/ 330042 h 420677"/>
                  <a:gd name="connsiteX6-537" fmla="*/ 858414 w 901862"/>
                  <a:gd name="connsiteY6-538" fmla="*/ 373490 h 420677"/>
                  <a:gd name="connsiteX7-539" fmla="*/ 459752 w 901862"/>
                  <a:gd name="connsiteY7-540" fmla="*/ 336619 h 420677"/>
                  <a:gd name="connsiteX8-541" fmla="*/ 49971 w 901862"/>
                  <a:gd name="connsiteY8-542" fmla="*/ 420666 h 420677"/>
                  <a:gd name="connsiteX9-543" fmla="*/ 0 w 901862"/>
                  <a:gd name="connsiteY9-544" fmla="*/ 330042 h 420677"/>
                  <a:gd name="connsiteX10-545" fmla="*/ 0 w 901862"/>
                  <a:gd name="connsiteY10-546" fmla="*/ 156254 h 420677"/>
                  <a:gd name="connsiteX0-547" fmla="*/ 0 w 901862"/>
                  <a:gd name="connsiteY0-548" fmla="*/ 156254 h 460941"/>
                  <a:gd name="connsiteX1-549" fmla="*/ 45639 w 901862"/>
                  <a:gd name="connsiteY1-550" fmla="*/ 0 h 460941"/>
                  <a:gd name="connsiteX2-551" fmla="*/ 408216 w 901862"/>
                  <a:gd name="connsiteY2-552" fmla="*/ 189898 h 460941"/>
                  <a:gd name="connsiteX3-553" fmla="*/ 792935 w 901862"/>
                  <a:gd name="connsiteY3-554" fmla="*/ 70414 h 460941"/>
                  <a:gd name="connsiteX4-555" fmla="*/ 901862 w 901862"/>
                  <a:gd name="connsiteY4-556" fmla="*/ 156254 h 460941"/>
                  <a:gd name="connsiteX5-557" fmla="*/ 901862 w 901862"/>
                  <a:gd name="connsiteY5-558" fmla="*/ 330042 h 460941"/>
                  <a:gd name="connsiteX6-559" fmla="*/ 834446 w 901862"/>
                  <a:gd name="connsiteY6-560" fmla="*/ 460941 h 460941"/>
                  <a:gd name="connsiteX7-561" fmla="*/ 459752 w 901862"/>
                  <a:gd name="connsiteY7-562" fmla="*/ 336619 h 460941"/>
                  <a:gd name="connsiteX8-563" fmla="*/ 49971 w 901862"/>
                  <a:gd name="connsiteY8-564" fmla="*/ 420666 h 460941"/>
                  <a:gd name="connsiteX9-565" fmla="*/ 0 w 901862"/>
                  <a:gd name="connsiteY9-566" fmla="*/ 330042 h 460941"/>
                  <a:gd name="connsiteX10-567" fmla="*/ 0 w 901862"/>
                  <a:gd name="connsiteY10-568" fmla="*/ 156254 h 460941"/>
                  <a:gd name="connsiteX0-569" fmla="*/ 0 w 901862"/>
                  <a:gd name="connsiteY0-570" fmla="*/ 156254 h 460941"/>
                  <a:gd name="connsiteX1-571" fmla="*/ 45639 w 901862"/>
                  <a:gd name="connsiteY1-572" fmla="*/ 0 h 460941"/>
                  <a:gd name="connsiteX2-573" fmla="*/ 408216 w 901862"/>
                  <a:gd name="connsiteY2-574" fmla="*/ 189898 h 460941"/>
                  <a:gd name="connsiteX3-575" fmla="*/ 792935 w 901862"/>
                  <a:gd name="connsiteY3-576" fmla="*/ 70414 h 460941"/>
                  <a:gd name="connsiteX4-577" fmla="*/ 901862 w 901862"/>
                  <a:gd name="connsiteY4-578" fmla="*/ 156254 h 460941"/>
                  <a:gd name="connsiteX5-579" fmla="*/ 901862 w 901862"/>
                  <a:gd name="connsiteY5-580" fmla="*/ 330042 h 460941"/>
                  <a:gd name="connsiteX6-581" fmla="*/ 834446 w 901862"/>
                  <a:gd name="connsiteY6-582" fmla="*/ 460941 h 460941"/>
                  <a:gd name="connsiteX7-583" fmla="*/ 459752 w 901862"/>
                  <a:gd name="connsiteY7-584" fmla="*/ 336619 h 460941"/>
                  <a:gd name="connsiteX8-585" fmla="*/ 49971 w 901862"/>
                  <a:gd name="connsiteY8-586" fmla="*/ 420666 h 460941"/>
                  <a:gd name="connsiteX9-587" fmla="*/ 0 w 901862"/>
                  <a:gd name="connsiteY9-588" fmla="*/ 330042 h 460941"/>
                  <a:gd name="connsiteX10-589" fmla="*/ 0 w 901862"/>
                  <a:gd name="connsiteY10-590" fmla="*/ 156254 h 460941"/>
                  <a:gd name="connsiteX0-591" fmla="*/ 0 w 901862"/>
                  <a:gd name="connsiteY0-592" fmla="*/ 156254 h 518129"/>
                  <a:gd name="connsiteX1-593" fmla="*/ 45639 w 901862"/>
                  <a:gd name="connsiteY1-594" fmla="*/ 0 h 518129"/>
                  <a:gd name="connsiteX2-595" fmla="*/ 408216 w 901862"/>
                  <a:gd name="connsiteY2-596" fmla="*/ 189898 h 518129"/>
                  <a:gd name="connsiteX3-597" fmla="*/ 792935 w 901862"/>
                  <a:gd name="connsiteY3-598" fmla="*/ 70414 h 518129"/>
                  <a:gd name="connsiteX4-599" fmla="*/ 901862 w 901862"/>
                  <a:gd name="connsiteY4-600" fmla="*/ 156254 h 518129"/>
                  <a:gd name="connsiteX5-601" fmla="*/ 901862 w 901862"/>
                  <a:gd name="connsiteY5-602" fmla="*/ 330042 h 518129"/>
                  <a:gd name="connsiteX6-603" fmla="*/ 820718 w 901862"/>
                  <a:gd name="connsiteY6-604" fmla="*/ 518129 h 518129"/>
                  <a:gd name="connsiteX7-605" fmla="*/ 459752 w 901862"/>
                  <a:gd name="connsiteY7-606" fmla="*/ 336619 h 518129"/>
                  <a:gd name="connsiteX8-607" fmla="*/ 49971 w 901862"/>
                  <a:gd name="connsiteY8-608" fmla="*/ 420666 h 518129"/>
                  <a:gd name="connsiteX9-609" fmla="*/ 0 w 901862"/>
                  <a:gd name="connsiteY9-610" fmla="*/ 330042 h 518129"/>
                  <a:gd name="connsiteX10-611" fmla="*/ 0 w 901862"/>
                  <a:gd name="connsiteY10-612" fmla="*/ 156254 h 518129"/>
                  <a:gd name="connsiteX0-613" fmla="*/ 0 w 901862"/>
                  <a:gd name="connsiteY0-614" fmla="*/ 156254 h 518129"/>
                  <a:gd name="connsiteX1-615" fmla="*/ 45639 w 901862"/>
                  <a:gd name="connsiteY1-616" fmla="*/ 0 h 518129"/>
                  <a:gd name="connsiteX2-617" fmla="*/ 408216 w 901862"/>
                  <a:gd name="connsiteY2-618" fmla="*/ 189898 h 518129"/>
                  <a:gd name="connsiteX3-619" fmla="*/ 792935 w 901862"/>
                  <a:gd name="connsiteY3-620" fmla="*/ 70414 h 518129"/>
                  <a:gd name="connsiteX4-621" fmla="*/ 901862 w 901862"/>
                  <a:gd name="connsiteY4-622" fmla="*/ 156254 h 518129"/>
                  <a:gd name="connsiteX5-623" fmla="*/ 901862 w 901862"/>
                  <a:gd name="connsiteY5-624" fmla="*/ 330042 h 518129"/>
                  <a:gd name="connsiteX6-625" fmla="*/ 820718 w 901862"/>
                  <a:gd name="connsiteY6-626" fmla="*/ 518129 h 518129"/>
                  <a:gd name="connsiteX7-627" fmla="*/ 459752 w 901862"/>
                  <a:gd name="connsiteY7-628" fmla="*/ 336619 h 518129"/>
                  <a:gd name="connsiteX8-629" fmla="*/ 49971 w 901862"/>
                  <a:gd name="connsiteY8-630" fmla="*/ 420666 h 518129"/>
                  <a:gd name="connsiteX9-631" fmla="*/ 0 w 901862"/>
                  <a:gd name="connsiteY9-632" fmla="*/ 330042 h 518129"/>
                  <a:gd name="connsiteX10-633" fmla="*/ 0 w 901862"/>
                  <a:gd name="connsiteY10-634" fmla="*/ 156254 h 518129"/>
                  <a:gd name="connsiteX0-635" fmla="*/ 0 w 901862"/>
                  <a:gd name="connsiteY0-636" fmla="*/ 156254 h 518129"/>
                  <a:gd name="connsiteX1-637" fmla="*/ 45639 w 901862"/>
                  <a:gd name="connsiteY1-638" fmla="*/ 0 h 518129"/>
                  <a:gd name="connsiteX2-639" fmla="*/ 408216 w 901862"/>
                  <a:gd name="connsiteY2-640" fmla="*/ 189898 h 518129"/>
                  <a:gd name="connsiteX3-641" fmla="*/ 792935 w 901862"/>
                  <a:gd name="connsiteY3-642" fmla="*/ 70414 h 518129"/>
                  <a:gd name="connsiteX4-643" fmla="*/ 901862 w 901862"/>
                  <a:gd name="connsiteY4-644" fmla="*/ 156254 h 518129"/>
                  <a:gd name="connsiteX5-645" fmla="*/ 901862 w 901862"/>
                  <a:gd name="connsiteY5-646" fmla="*/ 330042 h 518129"/>
                  <a:gd name="connsiteX6-647" fmla="*/ 820718 w 901862"/>
                  <a:gd name="connsiteY6-648" fmla="*/ 518129 h 518129"/>
                  <a:gd name="connsiteX7-649" fmla="*/ 449618 w 901862"/>
                  <a:gd name="connsiteY7-650" fmla="*/ 343309 h 518129"/>
                  <a:gd name="connsiteX8-651" fmla="*/ 49971 w 901862"/>
                  <a:gd name="connsiteY8-652" fmla="*/ 420666 h 518129"/>
                  <a:gd name="connsiteX9-653" fmla="*/ 0 w 901862"/>
                  <a:gd name="connsiteY9-654" fmla="*/ 330042 h 518129"/>
                  <a:gd name="connsiteX10-655" fmla="*/ 0 w 901862"/>
                  <a:gd name="connsiteY10-656" fmla="*/ 156254 h 518129"/>
                  <a:gd name="connsiteX0-657" fmla="*/ 0 w 901862"/>
                  <a:gd name="connsiteY0-658" fmla="*/ 156254 h 518129"/>
                  <a:gd name="connsiteX1-659" fmla="*/ 45639 w 901862"/>
                  <a:gd name="connsiteY1-660" fmla="*/ 0 h 518129"/>
                  <a:gd name="connsiteX2-661" fmla="*/ 408216 w 901862"/>
                  <a:gd name="connsiteY2-662" fmla="*/ 189898 h 518129"/>
                  <a:gd name="connsiteX3-663" fmla="*/ 792935 w 901862"/>
                  <a:gd name="connsiteY3-664" fmla="*/ 70414 h 518129"/>
                  <a:gd name="connsiteX4-665" fmla="*/ 901862 w 901862"/>
                  <a:gd name="connsiteY4-666" fmla="*/ 156254 h 518129"/>
                  <a:gd name="connsiteX5-667" fmla="*/ 901862 w 901862"/>
                  <a:gd name="connsiteY5-668" fmla="*/ 330042 h 518129"/>
                  <a:gd name="connsiteX6-669" fmla="*/ 820718 w 901862"/>
                  <a:gd name="connsiteY6-670" fmla="*/ 518129 h 518129"/>
                  <a:gd name="connsiteX7-671" fmla="*/ 449618 w 901862"/>
                  <a:gd name="connsiteY7-672" fmla="*/ 343309 h 518129"/>
                  <a:gd name="connsiteX8-673" fmla="*/ 53233 w 901862"/>
                  <a:gd name="connsiteY8-674" fmla="*/ 444254 h 518129"/>
                  <a:gd name="connsiteX9-675" fmla="*/ 0 w 901862"/>
                  <a:gd name="connsiteY9-676" fmla="*/ 330042 h 518129"/>
                  <a:gd name="connsiteX10-677" fmla="*/ 0 w 901862"/>
                  <a:gd name="connsiteY10-678" fmla="*/ 156254 h 518129"/>
                  <a:gd name="connsiteX0-679" fmla="*/ 0 w 901862"/>
                  <a:gd name="connsiteY0-680" fmla="*/ 156254 h 518129"/>
                  <a:gd name="connsiteX1-681" fmla="*/ 45639 w 901862"/>
                  <a:gd name="connsiteY1-682" fmla="*/ 0 h 518129"/>
                  <a:gd name="connsiteX2-683" fmla="*/ 408216 w 901862"/>
                  <a:gd name="connsiteY2-684" fmla="*/ 189898 h 518129"/>
                  <a:gd name="connsiteX3-685" fmla="*/ 792935 w 901862"/>
                  <a:gd name="connsiteY3-686" fmla="*/ 70414 h 518129"/>
                  <a:gd name="connsiteX4-687" fmla="*/ 901862 w 901862"/>
                  <a:gd name="connsiteY4-688" fmla="*/ 156254 h 518129"/>
                  <a:gd name="connsiteX5-689" fmla="*/ 901862 w 901862"/>
                  <a:gd name="connsiteY5-690" fmla="*/ 330042 h 518129"/>
                  <a:gd name="connsiteX6-691" fmla="*/ 820718 w 901862"/>
                  <a:gd name="connsiteY6-692" fmla="*/ 518129 h 518129"/>
                  <a:gd name="connsiteX7-693" fmla="*/ 449618 w 901862"/>
                  <a:gd name="connsiteY7-694" fmla="*/ 343309 h 518129"/>
                  <a:gd name="connsiteX8-695" fmla="*/ 53233 w 901862"/>
                  <a:gd name="connsiteY8-696" fmla="*/ 444254 h 518129"/>
                  <a:gd name="connsiteX9-697" fmla="*/ 0 w 901862"/>
                  <a:gd name="connsiteY9-698" fmla="*/ 330042 h 518129"/>
                  <a:gd name="connsiteX10-699" fmla="*/ 0 w 901862"/>
                  <a:gd name="connsiteY10-700" fmla="*/ 156254 h 518129"/>
                  <a:gd name="connsiteX0-701" fmla="*/ 0 w 901862"/>
                  <a:gd name="connsiteY0-702" fmla="*/ 156254 h 518129"/>
                  <a:gd name="connsiteX1-703" fmla="*/ 45639 w 901862"/>
                  <a:gd name="connsiteY1-704" fmla="*/ 0 h 518129"/>
                  <a:gd name="connsiteX2-705" fmla="*/ 408216 w 901862"/>
                  <a:gd name="connsiteY2-706" fmla="*/ 189898 h 518129"/>
                  <a:gd name="connsiteX3-707" fmla="*/ 792935 w 901862"/>
                  <a:gd name="connsiteY3-708" fmla="*/ 70414 h 518129"/>
                  <a:gd name="connsiteX4-709" fmla="*/ 901862 w 901862"/>
                  <a:gd name="connsiteY4-710" fmla="*/ 156254 h 518129"/>
                  <a:gd name="connsiteX5-711" fmla="*/ 901862 w 901862"/>
                  <a:gd name="connsiteY5-712" fmla="*/ 330042 h 518129"/>
                  <a:gd name="connsiteX6-713" fmla="*/ 820718 w 901862"/>
                  <a:gd name="connsiteY6-714" fmla="*/ 518129 h 518129"/>
                  <a:gd name="connsiteX7-715" fmla="*/ 449618 w 901862"/>
                  <a:gd name="connsiteY7-716" fmla="*/ 343309 h 518129"/>
                  <a:gd name="connsiteX8-717" fmla="*/ 53233 w 901862"/>
                  <a:gd name="connsiteY8-718" fmla="*/ 444254 h 518129"/>
                  <a:gd name="connsiteX9-719" fmla="*/ 0 w 901862"/>
                  <a:gd name="connsiteY9-720" fmla="*/ 330042 h 518129"/>
                  <a:gd name="connsiteX10-721" fmla="*/ 0 w 901862"/>
                  <a:gd name="connsiteY10-722" fmla="*/ 156254 h 518129"/>
                  <a:gd name="connsiteX0-723" fmla="*/ 0 w 901862"/>
                  <a:gd name="connsiteY0-724" fmla="*/ 156254 h 518129"/>
                  <a:gd name="connsiteX1-725" fmla="*/ 45639 w 901862"/>
                  <a:gd name="connsiteY1-726" fmla="*/ 0 h 518129"/>
                  <a:gd name="connsiteX2-727" fmla="*/ 408216 w 901862"/>
                  <a:gd name="connsiteY2-728" fmla="*/ 189898 h 518129"/>
                  <a:gd name="connsiteX3-729" fmla="*/ 792935 w 901862"/>
                  <a:gd name="connsiteY3-730" fmla="*/ 70414 h 518129"/>
                  <a:gd name="connsiteX4-731" fmla="*/ 901862 w 901862"/>
                  <a:gd name="connsiteY4-732" fmla="*/ 156254 h 518129"/>
                  <a:gd name="connsiteX5-733" fmla="*/ 901862 w 901862"/>
                  <a:gd name="connsiteY5-734" fmla="*/ 330042 h 518129"/>
                  <a:gd name="connsiteX6-735" fmla="*/ 820718 w 901862"/>
                  <a:gd name="connsiteY6-736" fmla="*/ 518129 h 518129"/>
                  <a:gd name="connsiteX7-737" fmla="*/ 449618 w 901862"/>
                  <a:gd name="connsiteY7-738" fmla="*/ 343309 h 518129"/>
                  <a:gd name="connsiteX8-739" fmla="*/ 53233 w 901862"/>
                  <a:gd name="connsiteY8-740" fmla="*/ 444254 h 518129"/>
                  <a:gd name="connsiteX9-741" fmla="*/ 0 w 901862"/>
                  <a:gd name="connsiteY9-742" fmla="*/ 330042 h 518129"/>
                  <a:gd name="connsiteX10-743" fmla="*/ 0 w 901862"/>
                  <a:gd name="connsiteY10-744" fmla="*/ 156254 h 518129"/>
                  <a:gd name="connsiteX0-745" fmla="*/ 0 w 901862"/>
                  <a:gd name="connsiteY0-746" fmla="*/ 156254 h 518129"/>
                  <a:gd name="connsiteX1-747" fmla="*/ 45639 w 901862"/>
                  <a:gd name="connsiteY1-748" fmla="*/ 0 h 518129"/>
                  <a:gd name="connsiteX2-749" fmla="*/ 408216 w 901862"/>
                  <a:gd name="connsiteY2-750" fmla="*/ 189898 h 518129"/>
                  <a:gd name="connsiteX3-751" fmla="*/ 792935 w 901862"/>
                  <a:gd name="connsiteY3-752" fmla="*/ 70414 h 518129"/>
                  <a:gd name="connsiteX4-753" fmla="*/ 901862 w 901862"/>
                  <a:gd name="connsiteY4-754" fmla="*/ 156254 h 518129"/>
                  <a:gd name="connsiteX5-755" fmla="*/ 901862 w 901862"/>
                  <a:gd name="connsiteY5-756" fmla="*/ 330042 h 518129"/>
                  <a:gd name="connsiteX6-757" fmla="*/ 820718 w 901862"/>
                  <a:gd name="connsiteY6-758" fmla="*/ 518129 h 518129"/>
                  <a:gd name="connsiteX7-759" fmla="*/ 449618 w 901862"/>
                  <a:gd name="connsiteY7-760" fmla="*/ 343309 h 518129"/>
                  <a:gd name="connsiteX8-761" fmla="*/ 53233 w 901862"/>
                  <a:gd name="connsiteY8-762" fmla="*/ 444254 h 518129"/>
                  <a:gd name="connsiteX9-763" fmla="*/ 0 w 901862"/>
                  <a:gd name="connsiteY9-764" fmla="*/ 330042 h 518129"/>
                  <a:gd name="connsiteX10-765" fmla="*/ 0 w 901862"/>
                  <a:gd name="connsiteY10-766" fmla="*/ 156254 h 518129"/>
                  <a:gd name="connsiteX0-767" fmla="*/ 0 w 901862"/>
                  <a:gd name="connsiteY0-768" fmla="*/ 171490 h 533365"/>
                  <a:gd name="connsiteX1-769" fmla="*/ 27185 w 901862"/>
                  <a:gd name="connsiteY1-770" fmla="*/ 0 h 533365"/>
                  <a:gd name="connsiteX2-771" fmla="*/ 408216 w 901862"/>
                  <a:gd name="connsiteY2-772" fmla="*/ 205134 h 533365"/>
                  <a:gd name="connsiteX3-773" fmla="*/ 792935 w 901862"/>
                  <a:gd name="connsiteY3-774" fmla="*/ 85650 h 533365"/>
                  <a:gd name="connsiteX4-775" fmla="*/ 901862 w 901862"/>
                  <a:gd name="connsiteY4-776" fmla="*/ 171490 h 533365"/>
                  <a:gd name="connsiteX5-777" fmla="*/ 901862 w 901862"/>
                  <a:gd name="connsiteY5-778" fmla="*/ 345278 h 533365"/>
                  <a:gd name="connsiteX6-779" fmla="*/ 820718 w 901862"/>
                  <a:gd name="connsiteY6-780" fmla="*/ 533365 h 533365"/>
                  <a:gd name="connsiteX7-781" fmla="*/ 449618 w 901862"/>
                  <a:gd name="connsiteY7-782" fmla="*/ 358545 h 533365"/>
                  <a:gd name="connsiteX8-783" fmla="*/ 53233 w 901862"/>
                  <a:gd name="connsiteY8-784" fmla="*/ 459490 h 533365"/>
                  <a:gd name="connsiteX9-785" fmla="*/ 0 w 901862"/>
                  <a:gd name="connsiteY9-786" fmla="*/ 345278 h 533365"/>
                  <a:gd name="connsiteX10-787" fmla="*/ 0 w 901862"/>
                  <a:gd name="connsiteY10-788" fmla="*/ 171490 h 533365"/>
                </a:gdLst>
                <a:ahLst/>
                <a:cxnLst>
                  <a:cxn ang="0">
                    <a:pos x="connsiteX0-767" y="connsiteY0-768"/>
                  </a:cxn>
                  <a:cxn ang="0">
                    <a:pos x="connsiteX1-769" y="connsiteY1-770"/>
                  </a:cxn>
                  <a:cxn ang="0">
                    <a:pos x="connsiteX2-771" y="connsiteY2-772"/>
                  </a:cxn>
                  <a:cxn ang="0">
                    <a:pos x="connsiteX3-773" y="connsiteY3-774"/>
                  </a:cxn>
                  <a:cxn ang="0">
                    <a:pos x="connsiteX4-775" y="connsiteY4-776"/>
                  </a:cxn>
                  <a:cxn ang="0">
                    <a:pos x="connsiteX5-777" y="connsiteY5-778"/>
                  </a:cxn>
                  <a:cxn ang="0">
                    <a:pos x="connsiteX6-779" y="connsiteY6-780"/>
                  </a:cxn>
                  <a:cxn ang="0">
                    <a:pos x="connsiteX7-781" y="connsiteY7-782"/>
                  </a:cxn>
                  <a:cxn ang="0">
                    <a:pos x="connsiteX8-783" y="connsiteY8-784"/>
                  </a:cxn>
                  <a:cxn ang="0">
                    <a:pos x="connsiteX9-785" y="connsiteY9-786"/>
                  </a:cxn>
                  <a:cxn ang="0">
                    <a:pos x="connsiteX10-787" y="connsiteY10-788"/>
                  </a:cxn>
                </a:cxnLst>
                <a:rect l="l" t="t" r="r" b="b"/>
                <a:pathLst>
                  <a:path w="901862" h="533365">
                    <a:moveTo>
                      <a:pt x="0" y="171490"/>
                    </a:moveTo>
                    <a:cubicBezTo>
                      <a:pt x="0" y="147494"/>
                      <a:pt x="3189" y="0"/>
                      <a:pt x="27185" y="0"/>
                    </a:cubicBezTo>
                    <a:cubicBezTo>
                      <a:pt x="108606" y="96799"/>
                      <a:pt x="280591" y="190859"/>
                      <a:pt x="408216" y="205134"/>
                    </a:cubicBezTo>
                    <a:cubicBezTo>
                      <a:pt x="535841" y="219409"/>
                      <a:pt x="638523" y="203937"/>
                      <a:pt x="792935" y="85650"/>
                    </a:cubicBezTo>
                    <a:cubicBezTo>
                      <a:pt x="816931" y="85650"/>
                      <a:pt x="901862" y="147494"/>
                      <a:pt x="901862" y="171490"/>
                    </a:cubicBezTo>
                    <a:lnTo>
                      <a:pt x="901862" y="345278"/>
                    </a:lnTo>
                    <a:cubicBezTo>
                      <a:pt x="901862" y="369274"/>
                      <a:pt x="844714" y="533365"/>
                      <a:pt x="820718" y="533365"/>
                    </a:cubicBezTo>
                    <a:cubicBezTo>
                      <a:pt x="658038" y="406441"/>
                      <a:pt x="577532" y="370857"/>
                      <a:pt x="449618" y="358545"/>
                    </a:cubicBezTo>
                    <a:cubicBezTo>
                      <a:pt x="321704" y="346233"/>
                      <a:pt x="129858" y="460586"/>
                      <a:pt x="53233" y="459490"/>
                    </a:cubicBezTo>
                    <a:cubicBezTo>
                      <a:pt x="29237" y="459490"/>
                      <a:pt x="0" y="369274"/>
                      <a:pt x="0" y="345278"/>
                    </a:cubicBezTo>
                    <a:lnTo>
                      <a:pt x="0" y="171490"/>
                    </a:lnTo>
                    <a:close/>
                  </a:path>
                </a:pathLst>
              </a:custGeom>
              <a:solidFill>
                <a:srgbClr val="0067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700088" y="-4168775"/>
              <a:ext cx="1447800" cy="99060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672293" y="3936308"/>
            <a:ext cx="4272398" cy="720645"/>
          </a:xfrm>
          <a:prstGeom prst="rect">
            <a:avLst/>
          </a:prstGeom>
          <a:solidFill>
            <a:srgbClr val="484849">
              <a:lumMod val="20000"/>
              <a:lumOff val="80000"/>
            </a:srgbClr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11"/>
          <p:cNvSpPr>
            <a:spLocks noChangeArrowheads="1"/>
          </p:cNvSpPr>
          <p:nvPr/>
        </p:nvSpPr>
        <p:spPr bwMode="auto">
          <a:xfrm>
            <a:off x="672293" y="2749719"/>
            <a:ext cx="4272399" cy="737225"/>
          </a:xfrm>
          <a:prstGeom prst="rect">
            <a:avLst/>
          </a:prstGeom>
          <a:solidFill>
            <a:srgbClr val="484849">
              <a:lumMod val="20000"/>
              <a:lumOff val="80000"/>
            </a:srgbClr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672294" y="1334254"/>
            <a:ext cx="4272398" cy="933490"/>
          </a:xfrm>
          <a:prstGeom prst="rect">
            <a:avLst/>
          </a:prstGeom>
          <a:solidFill>
            <a:srgbClr val="484849">
              <a:lumMod val="20000"/>
              <a:lumOff val="80000"/>
            </a:srgbClr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3948" y="1124744"/>
            <a:ext cx="1164403" cy="377016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 smtClean="0">
                <a:solidFill>
                  <a:schemeClr val="accent3">
                    <a:lumMod val="50000"/>
                  </a:schemeClr>
                </a:solidFill>
                <a:latin typeface="微软雅黑"/>
                <a:ea typeface="微软雅黑"/>
              </a:rPr>
              <a:t>潜在市场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0148" y="2508749"/>
            <a:ext cx="1164403" cy="377016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>
            <a:defPPr>
              <a:defRPr lang="en-U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i="0" u="none" strike="noStrike" kern="0" cap="none" spc="0" normalizeH="0" baseline="0">
                <a:ln>
                  <a:noFill/>
                </a:ln>
                <a:solidFill>
                  <a:srgbClr val="1B323D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潜在用户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7088" y="3715544"/>
            <a:ext cx="1151890" cy="393700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>
            <a:defPPr>
              <a:defRPr lang="en-US"/>
            </a:defPPr>
            <a:lvl1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2000" i="0" u="none" strike="noStrike" kern="0" cap="none" spc="0" normalizeH="0" baseline="0">
                <a:ln>
                  <a:noFill/>
                </a:ln>
                <a:solidFill>
                  <a:srgbClr val="FF9900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完成情况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2794" y="1571589"/>
            <a:ext cx="4181897" cy="530904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/>
                <a:ea typeface="微软雅黑"/>
              </a:rPr>
              <a:t>2016</a:t>
            </a: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/>
                <a:ea typeface="微软雅黑"/>
              </a:rPr>
              <a:t>年高校招生人数约为</a:t>
            </a: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/>
                <a:ea typeface="微软雅黑"/>
              </a:rPr>
              <a:t>700</a:t>
            </a: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/>
                <a:ea typeface="微软雅黑"/>
              </a:rPr>
              <a:t>万人</a:t>
            </a:r>
            <a:endParaRPr kumimoji="0" lang="en-US" altLang="zh-CN" sz="1000" b="0" i="0" u="none" strike="noStrike" kern="0" cap="none" spc="0" normalizeH="0" baseline="0" noProof="0" dirty="0" smtClean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000" b="0" kern="0" dirty="0" smtClean="0">
                <a:solidFill>
                  <a:srgbClr val="484849"/>
                </a:solidFill>
                <a:latin typeface="微软雅黑"/>
                <a:ea typeface="微软雅黑"/>
              </a:rPr>
              <a:t>2015</a:t>
            </a:r>
            <a:r>
              <a:rPr lang="zh-CN" altLang="en-US" sz="1000" b="0" kern="0" dirty="0" smtClean="0">
                <a:solidFill>
                  <a:srgbClr val="484849"/>
                </a:solidFill>
                <a:latin typeface="微软雅黑"/>
                <a:ea typeface="微软雅黑"/>
              </a:rPr>
              <a:t>年在校生规模达</a:t>
            </a:r>
            <a:r>
              <a:rPr lang="en-US" altLang="zh-CN" sz="1000" b="0" kern="0" dirty="0" smtClean="0">
                <a:solidFill>
                  <a:srgbClr val="484849"/>
                </a:solidFill>
                <a:latin typeface="微软雅黑"/>
                <a:ea typeface="微软雅黑"/>
              </a:rPr>
              <a:t>3729</a:t>
            </a:r>
            <a:r>
              <a:rPr lang="zh-CN" altLang="en-US" sz="1000" b="0" kern="0" dirty="0" smtClean="0">
                <a:solidFill>
                  <a:srgbClr val="484849"/>
                </a:solidFill>
                <a:latin typeface="微软雅黑"/>
                <a:ea typeface="微软雅黑"/>
              </a:rPr>
              <a:t>万人</a:t>
            </a:r>
            <a:endParaRPr lang="en-US" altLang="zh-CN" sz="1000" b="0" kern="0" dirty="0" smtClean="0">
              <a:solidFill>
                <a:srgbClr val="484849"/>
              </a:solidFill>
              <a:latin typeface="微软雅黑"/>
              <a:ea typeface="微软雅黑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2794" y="2953200"/>
            <a:ext cx="4181897" cy="53530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/>
                <a:ea typeface="微软雅黑"/>
              </a:rPr>
              <a:t>有道云笔记注册量超</a:t>
            </a:r>
            <a:r>
              <a:rPr kumimoji="0" lang="en-US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/>
                <a:ea typeface="微软雅黑"/>
              </a:rPr>
              <a:t>500</a:t>
            </a:r>
            <a:r>
              <a: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/>
                <a:ea typeface="微软雅黑"/>
              </a:rPr>
              <a:t>万</a:t>
            </a:r>
            <a:endParaRPr kumimoji="0" lang="zh-CN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/>
                <a:ea typeface="微软雅黑"/>
              </a:rPr>
              <a:t>印象笔记注册量达一亿用户</a:t>
            </a:r>
            <a:endParaRPr kumimoji="0" lang="en-US" altLang="zh-CN" sz="1000" b="0" i="0" u="none" strike="noStrike" kern="0" cap="none" spc="0" normalizeH="0" baseline="0" noProof="0" dirty="0" smtClean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8098" y="4127537"/>
            <a:ext cx="4096594" cy="382905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/>
                <a:ea typeface="微软雅黑"/>
              </a:rPr>
              <a:t>主体功能已经完成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84849"/>
                </a:solidFill>
                <a:effectLst/>
                <a:uLnTx/>
                <a:uFillTx/>
                <a:latin typeface="微软雅黑"/>
                <a:ea typeface="微软雅黑"/>
              </a:rPr>
              <a:t>服务端功能待完善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484849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1451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itchFamily="34" charset="0"/>
                <a:cs typeface="Arial" pitchFamily="34" charset="0"/>
              </a:rPr>
              <a:t>建设方向</a:t>
            </a:r>
            <a:endParaRPr lang="zh-CN" altLang="en-US" sz="2500" b="1" dirty="0">
              <a:solidFill>
                <a:srgbClr val="0067B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8154194" y="185120"/>
            <a:ext cx="686406" cy="521724"/>
            <a:chOff x="217336" y="185120"/>
            <a:chExt cx="686406" cy="521724"/>
          </a:xfrm>
        </p:grpSpPr>
        <p:sp>
          <p:nvSpPr>
            <p:cNvPr id="92" name="矩形 91"/>
            <p:cNvSpPr/>
            <p:nvPr/>
          </p:nvSpPr>
          <p:spPr>
            <a:xfrm>
              <a:off x="235091" y="185120"/>
              <a:ext cx="6492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rgbClr val="0067B4"/>
                  </a:solidFill>
                  <a:latin typeface="Impact" pitchFamily="34" charset="0"/>
                </a:rPr>
                <a:t>LOGO</a:t>
              </a:r>
              <a:endParaRPr lang="zh-CN" altLang="en-US" b="0" dirty="0">
                <a:solidFill>
                  <a:srgbClr val="0067B4"/>
                </a:solidFill>
                <a:latin typeface="Impact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17336" y="460623"/>
              <a:ext cx="6864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0" dirty="0" smtClean="0">
                  <a:solidFill>
                    <a:srgbClr val="0067B4"/>
                  </a:solidFill>
                  <a:latin typeface="Impact" pitchFamily="34" charset="0"/>
                  <a:ea typeface="微软雅黑" pitchFamily="34" charset="-122"/>
                </a:rPr>
                <a:t>TEXT HERE</a:t>
              </a:r>
              <a:endParaRPr lang="zh-CN" altLang="en-US" sz="1000" b="0" dirty="0">
                <a:solidFill>
                  <a:srgbClr val="0067B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pic>
        <p:nvPicPr>
          <p:cNvPr id="66" name="Picture 4" descr="C:\Users\Administrator\Desktop\团队人员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6"/>
          <a:stretch>
            <a:fillRect/>
          </a:stretch>
        </p:blipFill>
        <p:spPr bwMode="auto">
          <a:xfrm>
            <a:off x="0" y="2863850"/>
            <a:ext cx="3560810" cy="228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圆角矩形 68"/>
          <p:cNvSpPr/>
          <p:nvPr/>
        </p:nvSpPr>
        <p:spPr>
          <a:xfrm>
            <a:off x="952862" y="1245508"/>
            <a:ext cx="7345680" cy="14659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rgbClr val="0067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93"/>
          <p:cNvSpPr/>
          <p:nvPr/>
        </p:nvSpPr>
        <p:spPr>
          <a:xfrm>
            <a:off x="915194" y="1200944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93"/>
          <p:cNvSpPr/>
          <p:nvPr/>
        </p:nvSpPr>
        <p:spPr>
          <a:xfrm rot="10800000">
            <a:off x="8050173" y="2496344"/>
            <a:ext cx="288032" cy="288032"/>
          </a:xfrm>
          <a:custGeom>
            <a:avLst/>
            <a:gdLst/>
            <a:ahLst/>
            <a:cxnLst/>
            <a:rect l="l" t="t" r="r" b="b"/>
            <a:pathLst>
              <a:path w="504056" h="504056">
                <a:moveTo>
                  <a:pt x="0" y="0"/>
                </a:moveTo>
                <a:lnTo>
                  <a:pt x="504056" y="0"/>
                </a:lnTo>
                <a:lnTo>
                  <a:pt x="504056" y="144016"/>
                </a:lnTo>
                <a:lnTo>
                  <a:pt x="144016" y="144016"/>
                </a:lnTo>
                <a:lnTo>
                  <a:pt x="144016" y="504056"/>
                </a:lnTo>
                <a:lnTo>
                  <a:pt x="0" y="504056"/>
                </a:lnTo>
                <a:close/>
              </a:path>
            </a:pathLst>
          </a:cu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/>
          <p:cNvSpPr/>
          <p:nvPr/>
        </p:nvSpPr>
        <p:spPr>
          <a:xfrm>
            <a:off x="1143793" y="1277144"/>
            <a:ext cx="7050396" cy="134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zh-CN" altLang="en-US" sz="1100" b="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坚持免费政策，所有服务均免费提供</a:t>
            </a:r>
            <a:endParaRPr lang="zh-CN" altLang="en-US" sz="11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latinLnBrk="1">
              <a:lnSpc>
                <a:spcPct val="150000"/>
              </a:lnSpc>
            </a:pPr>
            <a:r>
              <a:rPr lang="zh-CN" altLang="en-US" sz="1100" b="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增值服务器需经充分调研，以同学中最急需为主</a:t>
            </a:r>
            <a:endParaRPr lang="zh-CN" altLang="en-US" sz="11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latinLnBrk="1">
              <a:lnSpc>
                <a:spcPct val="150000"/>
              </a:lnSpc>
            </a:pPr>
            <a:r>
              <a:rPr lang="zh-CN" altLang="en-US" sz="1100" b="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所有第三方服务均采用网络现有</a:t>
            </a:r>
            <a:r>
              <a:rPr lang="en-US" altLang="zh-CN" sz="1100" b="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100" b="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，如教学视频，教材售卖等以节约成本</a:t>
            </a:r>
            <a:endParaRPr lang="zh-CN" altLang="en-US" sz="11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latinLnBrk="1">
              <a:lnSpc>
                <a:spcPct val="150000"/>
              </a:lnSpc>
            </a:pPr>
            <a:r>
              <a:rPr lang="zh-CN" altLang="en-US" sz="1100" b="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与第三方通信工具联通，如微信，</a:t>
            </a:r>
            <a:r>
              <a:rPr lang="en-US" altLang="zh-CN" sz="1100" b="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100" b="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</a:t>
            </a:r>
            <a:endParaRPr lang="zh-CN" altLang="en-US" sz="11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 latinLnBrk="1">
              <a:lnSpc>
                <a:spcPct val="150000"/>
              </a:lnSpc>
            </a:pPr>
            <a:endParaRPr lang="zh-CN" altLang="en-US" sz="11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5715794" y="3294305"/>
            <a:ext cx="1004681" cy="866105"/>
            <a:chOff x="5715794" y="3294305"/>
            <a:chExt cx="1004681" cy="866105"/>
          </a:xfrm>
        </p:grpSpPr>
        <p:sp>
          <p:nvSpPr>
            <p:cNvPr id="74" name="六边形 73"/>
            <p:cNvSpPr/>
            <p:nvPr/>
          </p:nvSpPr>
          <p:spPr>
            <a:xfrm>
              <a:off x="5715794" y="3294305"/>
              <a:ext cx="1004681" cy="866105"/>
            </a:xfrm>
            <a:prstGeom prst="hexagon">
              <a:avLst/>
            </a:prstGeom>
            <a:solidFill>
              <a:srgbClr val="0282D0"/>
            </a:solidFill>
            <a:ln>
              <a:solidFill>
                <a:schemeClr val="accent4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5842915" y="3412452"/>
              <a:ext cx="75043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专业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技术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301913" y="3182144"/>
            <a:ext cx="1004681" cy="866105"/>
            <a:chOff x="7301913" y="3182144"/>
            <a:chExt cx="1004681" cy="866105"/>
          </a:xfrm>
        </p:grpSpPr>
        <p:sp>
          <p:nvSpPr>
            <p:cNvPr id="77" name="六边形 76"/>
            <p:cNvSpPr/>
            <p:nvPr/>
          </p:nvSpPr>
          <p:spPr>
            <a:xfrm>
              <a:off x="7301913" y="3182144"/>
              <a:ext cx="1004681" cy="866105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accent4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77"/>
            <p:cNvSpPr/>
            <p:nvPr/>
          </p:nvSpPr>
          <p:spPr>
            <a:xfrm>
              <a:off x="7352573" y="3292031"/>
              <a:ext cx="90336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共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创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未来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4782485" y="3605588"/>
            <a:ext cx="1004681" cy="866105"/>
            <a:chOff x="4782485" y="3605588"/>
            <a:chExt cx="1004681" cy="866105"/>
          </a:xfrm>
        </p:grpSpPr>
        <p:sp>
          <p:nvSpPr>
            <p:cNvPr id="81" name="六边形 80"/>
            <p:cNvSpPr/>
            <p:nvPr/>
          </p:nvSpPr>
          <p:spPr>
            <a:xfrm>
              <a:off x="4782485" y="3605588"/>
              <a:ext cx="1004681" cy="866105"/>
            </a:xfrm>
            <a:prstGeom prst="hexagon">
              <a:avLst/>
            </a:prstGeom>
            <a:solidFill>
              <a:srgbClr val="009BD2"/>
            </a:solidFill>
            <a:ln>
              <a:solidFill>
                <a:schemeClr val="accent4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>
              <a:off x="4896243" y="3735618"/>
              <a:ext cx="81355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沸腾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理想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949113" y="3105944"/>
            <a:ext cx="1004681" cy="866105"/>
            <a:chOff x="3949113" y="3105944"/>
            <a:chExt cx="1004681" cy="866105"/>
          </a:xfrm>
        </p:grpSpPr>
        <p:sp>
          <p:nvSpPr>
            <p:cNvPr id="84" name="六边形 83"/>
            <p:cNvSpPr/>
            <p:nvPr/>
          </p:nvSpPr>
          <p:spPr>
            <a:xfrm>
              <a:off x="3949113" y="3105944"/>
              <a:ext cx="1004681" cy="866105"/>
            </a:xfrm>
            <a:prstGeom prst="hexagon">
              <a:avLst/>
            </a:prstGeom>
            <a:solidFill>
              <a:srgbClr val="00B0F0"/>
            </a:solidFill>
            <a:ln>
              <a:solidFill>
                <a:schemeClr val="accent4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/>
            <p:cNvSpPr/>
            <p:nvPr/>
          </p:nvSpPr>
          <p:spPr>
            <a:xfrm>
              <a:off x="4025313" y="3198596"/>
              <a:ext cx="8709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燃烧</a:t>
              </a:r>
              <a:endPara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激情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6539913" y="3867943"/>
            <a:ext cx="1004681" cy="866105"/>
            <a:chOff x="6539913" y="3867943"/>
            <a:chExt cx="1004681" cy="866105"/>
          </a:xfrm>
        </p:grpSpPr>
        <p:sp>
          <p:nvSpPr>
            <p:cNvPr id="94" name="六边形 93"/>
            <p:cNvSpPr/>
            <p:nvPr/>
          </p:nvSpPr>
          <p:spPr>
            <a:xfrm>
              <a:off x="6539913" y="3867943"/>
              <a:ext cx="1004681" cy="866105"/>
            </a:xfrm>
            <a:prstGeom prst="hexagon">
              <a:avLst/>
            </a:prstGeom>
            <a:solidFill>
              <a:srgbClr val="0067B4"/>
            </a:solidFill>
            <a:ln>
              <a:solidFill>
                <a:schemeClr val="accent4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6678081" y="3967827"/>
              <a:ext cx="75043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团结拼搏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69" grpId="0" animBg="1"/>
      <p:bldP spid="70" grpId="0" animBg="1"/>
      <p:bldP spid="71" grpId="0" animBg="1"/>
      <p:bldP spid="7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0" y="0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235588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32180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 smtClean="0">
                <a:solidFill>
                  <a:schemeClr val="accent6">
                    <a:lumMod val="8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itchFamily="2" charset="-122"/>
              <a:ea typeface="方正兰亭准黑_GBK" pitchFamily="2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988969" y="210344"/>
            <a:ext cx="2003425" cy="55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25" tIns="45656" rIns="91325" bIns="45656" numCol="1" anchor="t" anchorCtr="0" compatLnSpc="1">
            <a:spAutoFit/>
          </a:bodyPr>
          <a:lstStyle/>
          <a:p>
            <a:pPr algn="r" defTabSz="913130" eaLnBrk="1" hangingPunct="1"/>
            <a:r>
              <a:rPr lang="zh-CN" altLang="en-US" sz="1600" b="1" i="1" dirty="0">
                <a:solidFill>
                  <a:srgbClr val="0067B4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过渡页  </a:t>
            </a:r>
            <a:endParaRPr lang="zh-CN" altLang="en-US" sz="1600" b="1" i="1" dirty="0">
              <a:solidFill>
                <a:srgbClr val="0067B4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r" defTabSz="913130" eaLnBrk="1" hangingPunct="1"/>
            <a:r>
              <a:rPr lang="en-US" altLang="zh-CN" sz="1400" b="1" i="1" dirty="0">
                <a:solidFill>
                  <a:srgbClr val="0067B4"/>
                </a:solidFill>
                <a:latin typeface="Calibri" pitchFamily="34" charset="0"/>
                <a:cs typeface="宋体" pitchFamily="2" charset="-122"/>
              </a:rPr>
              <a:t>TRANSITION PAGE </a:t>
            </a:r>
            <a:endParaRPr lang="zh-CN" altLang="zh-CN" sz="1400" dirty="0">
              <a:solidFill>
                <a:srgbClr val="0067B4"/>
              </a:solidFill>
              <a:cs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406043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 smtClean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03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43794" y="3004506"/>
            <a:ext cx="2362200" cy="482438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0" kern="0" dirty="0" smtClean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第三部份</a:t>
            </a:r>
            <a:endParaRPr lang="zh-CN" altLang="en-US" sz="2500" b="0" kern="0" dirty="0">
              <a:solidFill>
                <a:schemeClr val="bg1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30210" y="1810544"/>
            <a:ext cx="3757384" cy="667385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5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uFillTx/>
                <a:latin typeface="微软雅黑" charset="0"/>
                <a:ea typeface="微软雅黑" charset="0"/>
              </a:rPr>
              <a:t>财务分析</a:t>
            </a:r>
            <a:endParaRPr lang="zh-CN" altLang="en-US" sz="35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24" name="TextBox 15"/>
          <p:cNvSpPr txBox="1">
            <a:spLocks noChangeArrowheads="1"/>
          </p:cNvSpPr>
          <p:nvPr/>
        </p:nvSpPr>
        <p:spPr bwMode="auto">
          <a:xfrm>
            <a:off x="4990220" y="2724944"/>
            <a:ext cx="2097174" cy="92333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lvl="0" algn="l">
              <a:lnSpc>
                <a:spcPct val="150000"/>
              </a:lnSpc>
              <a:defRPr sz="1200" b="0" ker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★ 成功项目展示之一     </a:t>
            </a:r>
            <a:endParaRPr lang="zh-CN" altLang="en-US" dirty="0"/>
          </a:p>
          <a:p>
            <a:r>
              <a:rPr lang="zh-CN" altLang="en-US" dirty="0"/>
              <a:t>★ 成功项目展示之</a:t>
            </a:r>
            <a:r>
              <a:rPr lang="zh-CN" altLang="en-US" dirty="0" smtClean="0"/>
              <a:t>二</a:t>
            </a:r>
            <a:endParaRPr lang="en-US" altLang="zh-CN" dirty="0" smtClean="0"/>
          </a:p>
          <a:p>
            <a:r>
              <a:rPr lang="zh-CN" altLang="en-US" dirty="0"/>
              <a:t>★ 成功项目展示</a:t>
            </a:r>
            <a:r>
              <a:rPr lang="zh-CN" altLang="en-US" dirty="0" smtClean="0"/>
              <a:t>之三</a:t>
            </a:r>
            <a:endParaRPr lang="zh-CN" altLang="en-US" dirty="0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9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9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90"/>
                            </p:stCondLst>
                            <p:childTnLst>
                              <p:par>
                                <p:cTn id="4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9" grpId="0"/>
      <p:bldP spid="20" grpId="0"/>
      <p:bldP spid="21" grpId="0"/>
      <p:bldP spid="22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0866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itchFamily="34" charset="0"/>
                <a:cs typeface="Arial" pitchFamily="34" charset="0"/>
              </a:rPr>
              <a:t>当前团队建设</a:t>
            </a:r>
            <a:endParaRPr lang="zh-CN" altLang="en-US" sz="2500" b="1" dirty="0">
              <a:solidFill>
                <a:srgbClr val="0067B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8154194" y="185120"/>
            <a:ext cx="686406" cy="521724"/>
            <a:chOff x="217336" y="185120"/>
            <a:chExt cx="686406" cy="521724"/>
          </a:xfrm>
        </p:grpSpPr>
        <p:sp>
          <p:nvSpPr>
            <p:cNvPr id="92" name="矩形 91"/>
            <p:cNvSpPr/>
            <p:nvPr/>
          </p:nvSpPr>
          <p:spPr>
            <a:xfrm>
              <a:off x="235091" y="185120"/>
              <a:ext cx="6492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rgbClr val="0067B4"/>
                  </a:solidFill>
                  <a:latin typeface="Impact" pitchFamily="34" charset="0"/>
                </a:rPr>
                <a:t>LOGO</a:t>
              </a:r>
              <a:endParaRPr lang="zh-CN" altLang="en-US" b="0" dirty="0">
                <a:solidFill>
                  <a:srgbClr val="0067B4"/>
                </a:solidFill>
                <a:latin typeface="Impact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17336" y="460623"/>
              <a:ext cx="6864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0" dirty="0" smtClean="0">
                  <a:solidFill>
                    <a:srgbClr val="0067B4"/>
                  </a:solidFill>
                  <a:latin typeface="Impact" pitchFamily="34" charset="0"/>
                  <a:ea typeface="微软雅黑" pitchFamily="34" charset="-122"/>
                </a:rPr>
                <a:t>TEXT HERE</a:t>
              </a:r>
              <a:endParaRPr lang="zh-CN" altLang="en-US" sz="1000" b="0" dirty="0">
                <a:solidFill>
                  <a:srgbClr val="0067B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graphicFrame>
        <p:nvGraphicFramePr>
          <p:cNvPr id="35" name="表格 34"/>
          <p:cNvGraphicFramePr/>
          <p:nvPr/>
        </p:nvGraphicFramePr>
        <p:xfrm>
          <a:off x="934720" y="1276985"/>
          <a:ext cx="7363460" cy="249555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149600"/>
                <a:gridCol w="1108710"/>
                <a:gridCol w="3105150"/>
              </a:tblGrid>
              <a:tr h="32575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50" u="none"/>
                        <a:t>成本项目</a:t>
                      </a:r>
                      <a:endParaRPr lang="zh-CN" altLang="en-US" sz="105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050" u="none"/>
                        <a:t>金额（元/月）</a:t>
                      </a:r>
                      <a:endParaRPr lang="zh-CN" altLang="en-US" sz="105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50" u="none"/>
                        <a:t>备注</a:t>
                      </a:r>
                      <a:endParaRPr lang="zh-CN" altLang="en-US" sz="1050" u="none"/>
                    </a:p>
                  </a:txBody>
                  <a:tcPr marL="0" marR="0" marT="0" marB="1" vert="horz" anchor="ctr" anchorCtr="0"/>
                </a:tc>
              </a:tr>
              <a:tr h="3098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团队成员时间支出成本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000" u="none"/>
                        <a:t>0</a:t>
                      </a:r>
                      <a:endParaRPr lang="en-US" altLang="zh-CN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同学课余时间工作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</a:tr>
              <a:tr h="3098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成员沟通成本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000" u="none"/>
                        <a:t>0</a:t>
                      </a:r>
                      <a:endParaRPr lang="en-US" altLang="zh-CN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微信及</a:t>
                      </a:r>
                      <a:r>
                        <a:rPr lang="en-US" altLang="zh-CN" sz="1000" u="none"/>
                        <a:t>qqqq</a:t>
                      </a:r>
                      <a:endParaRPr lang="en-US" altLang="zh-CN" sz="1000" u="none"/>
                    </a:p>
                  </a:txBody>
                  <a:tcPr marL="0" marR="0" marT="0" marB="1" vert="horz" anchor="ctr" anchorCtr="0"/>
                </a:tc>
              </a:tr>
              <a:tr h="3098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办公场地费用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000" u="none"/>
                        <a:t>0</a:t>
                      </a:r>
                      <a:endParaRPr lang="en-US" altLang="zh-CN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家中或快餐店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</a:tr>
              <a:tr h="31051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项目版本服务器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000" u="none"/>
                        <a:t>0</a:t>
                      </a:r>
                      <a:endParaRPr lang="en-US" altLang="zh-CN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使用</a:t>
                      </a:r>
                      <a:r>
                        <a:rPr lang="en-US" altLang="zh-CN" sz="1000" u="none"/>
                        <a:t>github</a:t>
                      </a:r>
                      <a:r>
                        <a:rPr lang="zh-CN" altLang="en-US" sz="1000" u="none"/>
                        <a:t>进行代码沟通</a:t>
                      </a:r>
                      <a:r>
                        <a:rPr lang="en-US" altLang="zh-CN" sz="1000" u="none"/>
                        <a:t>github</a:t>
                      </a:r>
                      <a:r>
                        <a:rPr lang="zh-CN" altLang="en-US" sz="1000" u="none"/>
                        <a:t>进行代码沟通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</a:tr>
              <a:tr h="3098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测试服务器支出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000" u="none"/>
                        <a:t>0</a:t>
                      </a:r>
                      <a:endParaRPr lang="en-US" altLang="zh-CN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与生产服务器使用同一虚拟服务器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</a:tr>
              <a:tr h="3098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生产服务器支出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000" u="none"/>
                        <a:t>550</a:t>
                      </a:r>
                      <a:endParaRPr lang="en-US" altLang="zh-CN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阿里云</a:t>
                      </a:r>
                      <a:r>
                        <a:rPr lang="en-US" altLang="zh-CN" sz="1000" u="none"/>
                        <a:t>ecs</a:t>
                      </a:r>
                      <a:r>
                        <a:rPr lang="zh-CN" altLang="en-US" sz="1000" u="none"/>
                        <a:t>（最低配）</a:t>
                      </a:r>
                      <a:r>
                        <a:rPr lang="en-US" altLang="zh-CN" sz="1000" u="none"/>
                        <a:t>ecs</a:t>
                      </a:r>
                      <a:r>
                        <a:rPr lang="zh-CN" altLang="en-US" sz="1000" u="none"/>
                        <a:t>（最低配）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</a:tr>
              <a:tr h="3098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测试手机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000" u="none"/>
                        <a:t>0</a:t>
                      </a:r>
                      <a:endParaRPr lang="en-US" altLang="zh-CN" sz="100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u="none"/>
                        <a:t>开发组成员自用手机</a:t>
                      </a:r>
                      <a:endParaRPr lang="zh-CN" altLang="en-US" sz="1000" u="none"/>
                    </a:p>
                  </a:txBody>
                  <a:tcPr marL="0" marR="0" marT="0" marB="1" vert="horz" anchor="ctr" anchorCtr="0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3039110" cy="49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>
                <a:solidFill>
                  <a:srgbClr val="0067B4"/>
                </a:solidFill>
                <a:latin typeface="Arial" pitchFamily="34" charset="0"/>
                <a:cs typeface="Arial" pitchFamily="34" charset="0"/>
              </a:rPr>
              <a:t>项目发展后团队建设</a:t>
            </a:r>
            <a:endParaRPr lang="zh-CN" altLang="en-US" sz="2500" b="1" dirty="0">
              <a:solidFill>
                <a:srgbClr val="0067B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8154194" y="185120"/>
            <a:ext cx="686406" cy="521724"/>
            <a:chOff x="217336" y="185120"/>
            <a:chExt cx="686406" cy="521724"/>
          </a:xfrm>
        </p:grpSpPr>
        <p:sp>
          <p:nvSpPr>
            <p:cNvPr id="92" name="矩形 91"/>
            <p:cNvSpPr/>
            <p:nvPr/>
          </p:nvSpPr>
          <p:spPr>
            <a:xfrm>
              <a:off x="235091" y="185120"/>
              <a:ext cx="6492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rgbClr val="0067B4"/>
                  </a:solidFill>
                  <a:latin typeface="Impact" pitchFamily="34" charset="0"/>
                </a:rPr>
                <a:t>LOGO</a:t>
              </a:r>
              <a:endParaRPr lang="zh-CN" altLang="en-US" b="0" dirty="0">
                <a:solidFill>
                  <a:srgbClr val="0067B4"/>
                </a:solidFill>
                <a:latin typeface="Impact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17336" y="460623"/>
              <a:ext cx="6864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0" dirty="0" smtClean="0">
                  <a:solidFill>
                    <a:srgbClr val="0067B4"/>
                  </a:solidFill>
                  <a:latin typeface="Impact" pitchFamily="34" charset="0"/>
                  <a:ea typeface="微软雅黑" pitchFamily="34" charset="-122"/>
                </a:rPr>
                <a:t>TEXT HERE</a:t>
              </a:r>
              <a:endParaRPr lang="zh-CN" altLang="en-US" sz="1000" b="0" dirty="0">
                <a:solidFill>
                  <a:srgbClr val="0067B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graphicFrame>
        <p:nvGraphicFramePr>
          <p:cNvPr id="35" name="表格 34"/>
          <p:cNvGraphicFramePr/>
          <p:nvPr/>
        </p:nvGraphicFramePr>
        <p:xfrm>
          <a:off x="934720" y="1276985"/>
          <a:ext cx="7363460" cy="249555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149600"/>
                <a:gridCol w="1108710"/>
                <a:gridCol w="3105150"/>
              </a:tblGrid>
              <a:tr h="32575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50" u="none"/>
                        <a:t>成本项目</a:t>
                      </a:r>
                      <a:endParaRPr lang="zh-CN" altLang="en-US" sz="105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050" u="none"/>
                        <a:t>金额（元/月）</a:t>
                      </a:r>
                      <a:endParaRPr lang="zh-CN" altLang="en-US" sz="1050" u="none"/>
                    </a:p>
                  </a:txBody>
                  <a:tcPr marL="0" marR="0" marT="0" marB="1" vert="horz" anchor="ctr" anchorCtr="0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50" u="none"/>
                        <a:t>备注</a:t>
                      </a:r>
                      <a:endParaRPr lang="zh-CN" altLang="en-US" sz="1050" u="none"/>
                    </a:p>
                  </a:txBody>
                  <a:tcPr marL="0" marR="0" marT="0" marB="1" vert="horz" anchor="ctr" anchorCtr="0"/>
                </a:tc>
              </a:tr>
              <a:tr h="3098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研发支出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大于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60000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服务端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1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人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+app2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人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+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产品一人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+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测试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1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人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1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人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+app2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人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+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产品一人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+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测试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1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人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  <a:tr h="3098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办公场地费用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5000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需专门研发场地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  <a:tr h="3098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项目版本服务器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0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使用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github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进行代码沟通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github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进行代码沟通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  <a:tr h="310515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测试服务器支出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550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使用虚拟服务器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  <a:tr h="3098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生产服务器支出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大于</a:t>
                      </a: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550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根据用户活跃程度，可弹性配置云服务器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  <a:tr h="309880"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测试手机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待定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  <a:tc>
                  <a:txBody>
                    <a:bodyPr/>
                    <a:p>
                      <a:pPr marL="0" indent="0" algn="l">
                        <a:buNone/>
                      </a:pPr>
                      <a:r>
                        <a:rPr lang="en-US" altLang="zh-CN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App</a:t>
                      </a:r>
                      <a:r>
                        <a:rPr lang="zh-CN" altLang="en-US" sz="1000" b="0" u="none">
                          <a:latin typeface="宋体" charset="0"/>
                          <a:ea typeface="宋体" charset="0"/>
                          <a:cs typeface="宋体" charset="0"/>
                        </a:rPr>
                        <a:t>应用碎片化情况较复杂，需根据测试情况酌情配置应用碎片化情况较复杂，需根据测试情况酌情配置</a:t>
                      </a:r>
                      <a:endParaRPr lang="zh-CN" altLang="en-US" sz="1000" b="0" u="none">
                        <a:latin typeface="宋体" charset="0"/>
                        <a:ea typeface="宋体" charset="0"/>
                        <a:cs typeface="宋体" charset="0"/>
                      </a:endParaRPr>
                    </a:p>
                  </a:txBody>
                  <a:tcPr marL="0" marR="0" marT="0" marB="1" vert="horz" anchor="t"/>
                </a:tc>
              </a:tr>
            </a:tbl>
          </a:graphicData>
        </a:graphic>
      </p:graphicFrame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0" y="0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235588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32180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 smtClean="0">
                <a:solidFill>
                  <a:schemeClr val="accent6">
                    <a:lumMod val="8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itchFamily="2" charset="-122"/>
              <a:ea typeface="方正兰亭准黑_GBK" pitchFamily="2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988969" y="210344"/>
            <a:ext cx="2003425" cy="55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25" tIns="45656" rIns="91325" bIns="45656" numCol="1" anchor="t" anchorCtr="0" compatLnSpc="1">
            <a:spAutoFit/>
          </a:bodyPr>
          <a:lstStyle/>
          <a:p>
            <a:pPr algn="r" defTabSz="913130" eaLnBrk="1" hangingPunct="1"/>
            <a:r>
              <a:rPr lang="zh-CN" altLang="en-US" sz="1600" b="1" i="1" dirty="0">
                <a:solidFill>
                  <a:srgbClr val="0067B4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过渡页  </a:t>
            </a:r>
            <a:endParaRPr lang="zh-CN" altLang="en-US" sz="1600" b="1" i="1" dirty="0">
              <a:solidFill>
                <a:srgbClr val="0067B4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r" defTabSz="913130" eaLnBrk="1" hangingPunct="1"/>
            <a:r>
              <a:rPr lang="en-US" altLang="zh-CN" sz="1400" b="1" i="1" dirty="0">
                <a:solidFill>
                  <a:srgbClr val="0067B4"/>
                </a:solidFill>
                <a:latin typeface="Calibri" pitchFamily="34" charset="0"/>
                <a:cs typeface="宋体" pitchFamily="2" charset="-122"/>
              </a:rPr>
              <a:t>TRANSITION PAGE </a:t>
            </a:r>
            <a:endParaRPr lang="zh-CN" altLang="zh-CN" sz="1400" dirty="0">
              <a:solidFill>
                <a:srgbClr val="0067B4"/>
              </a:solidFill>
              <a:cs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406043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 smtClean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04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43794" y="3004506"/>
            <a:ext cx="2362200" cy="482438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0" kern="0" dirty="0" smtClean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第四部份</a:t>
            </a:r>
            <a:endParaRPr lang="zh-CN" altLang="en-US" sz="2500" b="0" kern="0" dirty="0">
              <a:solidFill>
                <a:schemeClr val="bg1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30210" y="1810544"/>
            <a:ext cx="3757384" cy="667385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5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uFillTx/>
                <a:latin typeface="微软雅黑" charset="0"/>
                <a:ea typeface="微软雅黑" charset="0"/>
              </a:rPr>
              <a:t>成员介绍</a:t>
            </a:r>
            <a:endParaRPr lang="zh-CN" altLang="en-US" sz="35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uFillTx/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9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9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9" grpId="0"/>
      <p:bldP spid="20" grpId="0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1467050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 smtClean="0">
                <a:solidFill>
                  <a:srgbClr val="0067B4"/>
                </a:solidFill>
                <a:latin typeface="Arial" pitchFamily="34" charset="0"/>
                <a:cs typeface="Arial" pitchFamily="34" charset="0"/>
              </a:rPr>
              <a:t>经验总结</a:t>
            </a:r>
            <a:endParaRPr lang="zh-CN" altLang="en-US" sz="2500" b="1" dirty="0">
              <a:solidFill>
                <a:srgbClr val="0067B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8154194" y="185120"/>
            <a:ext cx="686406" cy="521724"/>
            <a:chOff x="217336" y="185120"/>
            <a:chExt cx="686406" cy="521724"/>
          </a:xfrm>
        </p:grpSpPr>
        <p:sp>
          <p:nvSpPr>
            <p:cNvPr id="92" name="矩形 91"/>
            <p:cNvSpPr/>
            <p:nvPr/>
          </p:nvSpPr>
          <p:spPr>
            <a:xfrm>
              <a:off x="235091" y="185120"/>
              <a:ext cx="6492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rgbClr val="0067B4"/>
                  </a:solidFill>
                  <a:latin typeface="Impact" pitchFamily="34" charset="0"/>
                </a:rPr>
                <a:t>LOGO</a:t>
              </a:r>
              <a:endParaRPr lang="zh-CN" altLang="en-US" b="0" dirty="0">
                <a:solidFill>
                  <a:srgbClr val="0067B4"/>
                </a:solidFill>
                <a:latin typeface="Impact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17336" y="460623"/>
              <a:ext cx="6864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0" dirty="0" smtClean="0">
                  <a:solidFill>
                    <a:srgbClr val="0067B4"/>
                  </a:solidFill>
                  <a:latin typeface="Impact" pitchFamily="34" charset="0"/>
                  <a:ea typeface="微软雅黑" pitchFamily="34" charset="-122"/>
                </a:rPr>
                <a:t>TEXT HERE</a:t>
              </a:r>
              <a:endParaRPr lang="zh-CN" altLang="en-US" sz="1000" b="0" dirty="0">
                <a:solidFill>
                  <a:srgbClr val="0067B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12" name="Oval 6"/>
          <p:cNvSpPr>
            <a:spLocks noChangeArrowheads="1"/>
          </p:cNvSpPr>
          <p:nvPr/>
        </p:nvSpPr>
        <p:spPr bwMode="auto">
          <a:xfrm>
            <a:off x="1227871" y="1069972"/>
            <a:ext cx="3768210" cy="3771001"/>
          </a:xfrm>
          <a:prstGeom prst="ellipse">
            <a:avLst/>
          </a:prstGeom>
          <a:noFill/>
          <a:ln w="9">
            <a:solidFill>
              <a:srgbClr val="0067B4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4052243" y="1241433"/>
            <a:ext cx="439189" cy="4393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itchFamily="34" charset="-122"/>
              </a:rPr>
              <a:t>1</a:t>
            </a:r>
            <a:endParaRPr lang="zh-CN" altLang="en-US" sz="1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4580698" y="3535947"/>
            <a:ext cx="440378" cy="439374"/>
          </a:xfrm>
          <a:prstGeom prst="ellipse">
            <a:avLst/>
          </a:prstGeom>
          <a:solidFill>
            <a:srgbClr val="0067B4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bg1"/>
                </a:solidFill>
                <a:latin typeface="微软雅黑" pitchFamily="34" charset="-122"/>
              </a:rPr>
              <a:t>4</a:t>
            </a:r>
            <a:endParaRPr lang="zh-CN" altLang="en-US" sz="1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4580698" y="1935624"/>
            <a:ext cx="440378" cy="439374"/>
          </a:xfrm>
          <a:prstGeom prst="ellipse">
            <a:avLst/>
          </a:prstGeom>
          <a:solidFill>
            <a:srgbClr val="009BD2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itchFamily="34" charset="-122"/>
              </a:rPr>
              <a:t>2</a:t>
            </a:r>
            <a:endParaRPr lang="zh-CN" altLang="en-US" sz="1800" b="1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4752088" y="2735786"/>
            <a:ext cx="439189" cy="439374"/>
          </a:xfrm>
          <a:prstGeom prst="ellipse">
            <a:avLst/>
          </a:prstGeom>
          <a:solidFill>
            <a:srgbClr val="0282D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chemeClr val="bg1"/>
                </a:solidFill>
                <a:latin typeface="微软雅黑" pitchFamily="34" charset="-122"/>
              </a:rPr>
              <a:t>3</a:t>
            </a:r>
            <a:endParaRPr lang="zh-CN" altLang="en-US" sz="1800" b="1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23" name="Oval 7"/>
          <p:cNvSpPr>
            <a:spLocks noChangeArrowheads="1"/>
          </p:cNvSpPr>
          <p:nvPr/>
        </p:nvSpPr>
        <p:spPr bwMode="auto">
          <a:xfrm>
            <a:off x="1145746" y="1274775"/>
            <a:ext cx="3338545" cy="333758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4" name="Oval 8"/>
          <p:cNvSpPr>
            <a:spLocks noChangeArrowheads="1"/>
          </p:cNvSpPr>
          <p:nvPr/>
        </p:nvSpPr>
        <p:spPr bwMode="auto">
          <a:xfrm>
            <a:off x="1374267" y="1502203"/>
            <a:ext cx="2881503" cy="2882725"/>
          </a:xfrm>
          <a:prstGeom prst="ellipse">
            <a:avLst/>
          </a:prstGeom>
          <a:blipFill dpi="0" rotWithShape="1">
            <a:blip r:embed="rId1" cstate="print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itchFamily="2" charset="-122"/>
            </a:endParaRPr>
          </a:p>
        </p:txBody>
      </p:sp>
      <p:pic>
        <p:nvPicPr>
          <p:cNvPr id="4099" name="Picture 3" descr="C:\Users\Administrator\Desktop\图片2m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163" y="1509258"/>
            <a:ext cx="2882900" cy="28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9"/>
          <p:cNvSpPr>
            <a:spLocks noChangeArrowheads="1"/>
          </p:cNvSpPr>
          <p:nvPr/>
        </p:nvSpPr>
        <p:spPr bwMode="auto">
          <a:xfrm>
            <a:off x="838994" y="3165954"/>
            <a:ext cx="1193460" cy="1193967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 b="1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26" name="TextBox 18"/>
          <p:cNvSpPr txBox="1">
            <a:spLocks noChangeArrowheads="1"/>
          </p:cNvSpPr>
          <p:nvPr/>
        </p:nvSpPr>
        <p:spPr bwMode="auto">
          <a:xfrm>
            <a:off x="1139595" y="3411759"/>
            <a:ext cx="697463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</a:rPr>
              <a:t>成员介绍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29" name="矩形 1"/>
          <p:cNvSpPr>
            <a:spLocks noChangeArrowheads="1"/>
          </p:cNvSpPr>
          <p:nvPr/>
        </p:nvSpPr>
        <p:spPr bwMode="auto">
          <a:xfrm>
            <a:off x="4714782" y="1098405"/>
            <a:ext cx="3501421" cy="29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900" b="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姜朝  App开发，部分服务端开发</a:t>
            </a:r>
            <a:endParaRPr lang="zh-CN" altLang="zh-CN" sz="900" b="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1"/>
          <p:cNvSpPr>
            <a:spLocks noChangeArrowheads="1"/>
          </p:cNvSpPr>
          <p:nvPr/>
        </p:nvSpPr>
        <p:spPr bwMode="auto">
          <a:xfrm>
            <a:off x="5262374" y="1867167"/>
            <a:ext cx="3234216" cy="29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zh-CN" sz="900" b="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耿建启  服务端开发</a:t>
            </a:r>
            <a:endParaRPr lang="zh-CN" altLang="zh-CN" sz="900" b="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1"/>
          <p:cNvSpPr>
            <a:spLocks noChangeArrowheads="1"/>
          </p:cNvSpPr>
          <p:nvPr/>
        </p:nvSpPr>
        <p:spPr bwMode="auto">
          <a:xfrm>
            <a:off x="5377178" y="2718067"/>
            <a:ext cx="3234216" cy="29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900" b="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宋万春 产品设计，前段设计，美工设计</a:t>
            </a:r>
            <a:endParaRPr lang="zh-CN" altLang="en-US" sz="900" b="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1"/>
          <p:cNvSpPr>
            <a:spLocks noChangeArrowheads="1"/>
          </p:cNvSpPr>
          <p:nvPr/>
        </p:nvSpPr>
        <p:spPr bwMode="auto">
          <a:xfrm>
            <a:off x="5262374" y="3512513"/>
            <a:ext cx="3234216" cy="29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zh-CN" altLang="en-US" sz="900" b="0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冯雪  产品测试，QA</a:t>
            </a:r>
            <a:endParaRPr lang="zh-CN" altLang="en-US" sz="900" b="0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608E-6 1.11111E-6 L -0.17354 0.29051 " pathEditMode="relative" rAng="0" ptsTypes="AA">
                                      <p:cBhvr>
                                        <p:cTn id="56" dur="500" spd="-99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00" y="145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2.59259E-6 L -0.23143 0.15556 " pathEditMode="relative" rAng="0" ptsTypes="AA">
                                      <p:cBhvr>
                                        <p:cTn id="58" dur="500" spd="-99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0" y="78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rAng="0" ptsTypes="">
                                      <p:cBhvr>
                                        <p:cTn id="60" dur="500" spd="-99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5202E-6 -3.7037E-6 L -0.23143 -0.15555 " pathEditMode="relative" rAng="0" ptsTypes="AA">
                                      <p:cBhvr>
                                        <p:cTn id="62" dur="500" spd="-99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00" y="-7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2" grpId="0" animBg="1"/>
      <p:bldP spid="13" grpId="0" animBg="1" autoUpdateAnimBg="0"/>
      <p:bldP spid="13" grpId="1" animBg="1" autoUpdateAnimBg="0"/>
      <p:bldP spid="15" grpId="0" animBg="1" autoUpdateAnimBg="0"/>
      <p:bldP spid="15" grpId="1" animBg="1" autoUpdateAnimBg="0"/>
      <p:bldP spid="16" grpId="0" animBg="1" autoUpdateAnimBg="0"/>
      <p:bldP spid="16" grpId="1" animBg="1" autoUpdateAnimBg="0"/>
      <p:bldP spid="17" grpId="0" animBg="1" autoUpdateAnimBg="0"/>
      <p:bldP spid="17" grpId="1" animBg="1" autoUpdateAnimBg="0"/>
      <p:bldP spid="23" grpId="0" animBg="1" autoUpdateAnimBg="0"/>
      <p:bldP spid="24" grpId="0" animBg="1" autoUpdateAnimBg="0"/>
      <p:bldP spid="25" grpId="0" animBg="1" autoUpdateAnimBg="0"/>
      <p:bldP spid="26" grpId="0" autoUpdateAnimBg="0"/>
      <p:bldP spid="29" grpId="0"/>
      <p:bldP spid="30" grpId="0"/>
      <p:bldP spid="31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7" name="文本框 2"/>
          <p:cNvSpPr txBox="1"/>
          <p:nvPr/>
        </p:nvSpPr>
        <p:spPr>
          <a:xfrm>
            <a:off x="3050588" y="2164074"/>
            <a:ext cx="2590894" cy="713270"/>
          </a:xfrm>
          <a:prstGeom prst="rect">
            <a:avLst/>
          </a:prstGeom>
          <a:noFill/>
        </p:spPr>
        <p:txBody>
          <a:bodyPr wrap="square" lIns="96770" tIns="48386" rIns="96770" bIns="48386" rtlCol="0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0" kern="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glow rad="101600">
                    <a:srgbClr val="FFFFFF">
                      <a:alpha val="40000"/>
                    </a:srgbClr>
                  </a:glow>
                </a:effectLst>
                <a:latin typeface="方正兰亭粗黑_GBK" pitchFamily="2" charset="-122"/>
                <a:ea typeface="方正兰亭粗黑_GBK" pitchFamily="2" charset="-122"/>
              </a:rPr>
              <a:t>谢谢聆听</a:t>
            </a:r>
            <a:endParaRPr lang="zh-CN" altLang="en-US" sz="4000" b="0" kern="0" dirty="0">
              <a:solidFill>
                <a:prstClr val="black">
                  <a:lumMod val="75000"/>
                  <a:lumOff val="25000"/>
                </a:prstClr>
              </a:solidFill>
              <a:effectLst>
                <a:glow rad="101600">
                  <a:srgbClr val="FFFFFF">
                    <a:alpha val="40000"/>
                  </a:srgbClr>
                </a:glow>
              </a:effectLst>
              <a:latin typeface="方正兰亭粗黑_GBK" pitchFamily="2" charset="-122"/>
              <a:ea typeface="方正兰亭粗黑_GBK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58847" y="1200944"/>
            <a:ext cx="2833147" cy="120032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fontAlgn="auto">
              <a:spcBef>
                <a:spcPts val="0"/>
              </a:spcBef>
              <a:spcAft>
                <a:spcPts val="0"/>
              </a:spcAft>
              <a:defRPr sz="11500">
                <a:solidFill>
                  <a:schemeClr val="bg1"/>
                </a:solidFill>
                <a:effectLst>
                  <a:outerShdw blurRad="25400" dist="25400" algn="l" rotWithShape="0">
                    <a:prstClr val="black">
                      <a:alpha val="61000"/>
                    </a:prstClr>
                  </a:outerShdw>
                </a:effectLst>
                <a:latin typeface="Edwardian Script ITC" pitchFamily="66" charset="0"/>
                <a:ea typeface="叶根友刀锋黑草" pitchFamily="2" charset="-122"/>
              </a:defRPr>
            </a:lvl1pPr>
            <a:lvl2pPr marL="742950" indent="-28575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2pPr>
            <a:lvl3pPr marL="1143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3pPr>
            <a:lvl4pPr marL="1600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4pPr>
            <a:lvl5pPr marL="20574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itchFamily="34" charset="0"/>
                <a:ea typeface="宋体" charset="-122"/>
              </a:defRPr>
            </a:lvl9pPr>
          </a:lstStyle>
          <a:p>
            <a:r>
              <a:rPr lang="en-US" altLang="zh-CN" sz="7200" b="0" dirty="0" smtClean="0">
                <a:ln w="12700">
                  <a:noFill/>
                </a:ln>
                <a:solidFill>
                  <a:srgbClr val="7030A0"/>
                </a:solidFill>
                <a:effectLst/>
                <a:latin typeface="Franklin Gothic Medium" pitchFamily="34" charset="0"/>
                <a:cs typeface="Times New Roman" pitchFamily="18" charset="0"/>
              </a:rPr>
              <a:t>TANKS</a:t>
            </a:r>
            <a:endParaRPr lang="zh-CN" altLang="en-US" sz="7200" b="0" dirty="0">
              <a:ln w="12700">
                <a:noFill/>
              </a:ln>
              <a:solidFill>
                <a:srgbClr val="7030A0"/>
              </a:solidFill>
              <a:effectLst/>
              <a:latin typeface="Franklin Gothic Medium" pitchFamily="34" charset="0"/>
              <a:cs typeface="Times New Roman" pitchFamily="18" charset="0"/>
            </a:endParaRPr>
          </a:p>
        </p:txBody>
      </p:sp>
      <p:pic>
        <p:nvPicPr>
          <p:cNvPr id="10" name="企业文化PPT-14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794" y="5150749"/>
            <a:ext cx="609600" cy="609600"/>
          </a:xfrm>
          <a:prstGeom prst="rect">
            <a:avLst/>
          </a:prstGeom>
        </p:spPr>
      </p:pic>
      <p:pic>
        <p:nvPicPr>
          <p:cNvPr id="1026" name="Picture 2" descr="C:\Users\Administrator\Desktop\舞台背景2 副本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88" y="3159168"/>
            <a:ext cx="3898293" cy="163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cover dir="rd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9" fill="hold" grpId="0" nodeType="withEffect" p14:presetBounceEnd="40000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5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397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3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4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5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</p:childTnLst>
            </p:cTn>
          </p:par>
        </p:tnLst>
        <p:bldLst>
          <p:bldP spid="7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9" fill="hold" grpId="0" nodeType="withEffect">
                                      <p:stCondLst>
                                        <p:cond delay="700"/>
                                      </p:stCondLst>
                                      <p:iterate type="lt">
                                        <p:tmPct val="26667"/>
                                      </p:iterate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52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iterate type="lt">
                                        <p:tmPct val="5397"/>
                                      </p:iterate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13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14" dur="175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15" dur="1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1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</p:childTnLst>
            </p:cTn>
          </p:par>
        </p:tnLst>
        <p:bldLst>
          <p:bldP spid="7" grpId="0"/>
          <p:bldP spid="9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1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8"/>
          <p:cNvSpPr>
            <a:spLocks noChangeArrowheads="1"/>
          </p:cNvSpPr>
          <p:nvPr/>
        </p:nvSpPr>
        <p:spPr bwMode="auto">
          <a:xfrm>
            <a:off x="1067594" y="626063"/>
            <a:ext cx="1211076" cy="708641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46" tIns="45723" rIns="91446" bIns="45723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i="0" u="none" strike="noStrike" kern="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方正兰亭黑_GBK" pitchFamily="2" charset="-122"/>
                <a:ea typeface="方正兰亭黑_GBK" pitchFamily="2" charset="-122"/>
                <a:sym typeface="方正兰亭黑_GBK" pitchFamily="2" charset="-122"/>
              </a:rPr>
              <a:t>前言</a:t>
            </a: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</a:endParaRPr>
          </a:p>
        </p:txBody>
      </p:sp>
      <p:sp>
        <p:nvSpPr>
          <p:cNvPr id="24" name="前言"/>
          <p:cNvSpPr>
            <a:spLocks noChangeArrowheads="1"/>
          </p:cNvSpPr>
          <p:nvPr/>
        </p:nvSpPr>
        <p:spPr bwMode="auto">
          <a:xfrm>
            <a:off x="2210594" y="899991"/>
            <a:ext cx="1633821" cy="431139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46" tIns="45723" rIns="91446" bIns="45723">
            <a:spAutoFit/>
          </a:bodyPr>
          <a:lstStyle/>
          <a:p>
            <a:pPr algn="ctr"/>
            <a:r>
              <a:rPr lang="en-US" altLang="zh-CN" sz="2200" b="0" dirty="0">
                <a:solidFill>
                  <a:srgbClr val="0067B4"/>
                </a:solidFill>
                <a:latin typeface="Impact" pitchFamily="34" charset="0"/>
                <a:ea typeface="方正兰亭黑_GBK" pitchFamily="2" charset="-122"/>
                <a:sym typeface="Impact" pitchFamily="34" charset="0"/>
              </a:rPr>
              <a:t>Introduction</a:t>
            </a:r>
            <a:endParaRPr lang="zh-CN" altLang="en-US" sz="2200" b="0" dirty="0">
              <a:solidFill>
                <a:srgbClr val="0067B4"/>
              </a:solidFill>
              <a:latin typeface="Impact" pitchFamily="34" charset="0"/>
              <a:ea typeface="方正兰亭黑_GBK" pitchFamily="2" charset="-122"/>
              <a:sym typeface="Impact" pitchFamily="34" charset="0"/>
            </a:endParaRPr>
          </a:p>
        </p:txBody>
      </p:sp>
      <p:sp>
        <p:nvSpPr>
          <p:cNvPr id="27" name="矩形 5"/>
          <p:cNvSpPr>
            <a:spLocks noChangeArrowheads="1"/>
          </p:cNvSpPr>
          <p:nvPr/>
        </p:nvSpPr>
        <p:spPr bwMode="auto">
          <a:xfrm>
            <a:off x="1070559" y="1356142"/>
            <a:ext cx="7004472" cy="2764293"/>
          </a:xfrm>
          <a:prstGeom prst="rect">
            <a:avLst/>
          </a:prstGeom>
          <a:noFill/>
          <a:ln w="19050">
            <a:solidFill>
              <a:srgbClr val="0067B4"/>
            </a:solidFill>
            <a:bevel/>
          </a:ln>
        </p:spPr>
        <p:txBody>
          <a:bodyPr lIns="68589" tIns="34295" rIns="68589" bIns="34295"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1296194" y="1588549"/>
            <a:ext cx="6410791" cy="1735276"/>
          </a:xfrm>
          <a:prstGeom prst="rect">
            <a:avLst/>
          </a:prstGeom>
          <a:noFill/>
          <a:ln w="9525" cap="flat" cmpd="sng">
            <a:noFill/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74" tIns="36287" rIns="72574" bIns="36287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1200" b="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en-US" sz="12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  岁月流转，时光飞逝，转眼间在校的学习的时间已经很久。</a:t>
            </a:r>
            <a:endParaRPr lang="zh-CN" altLang="en-US" sz="12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zh-CN" altLang="en-US" sz="12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回首在校学习的过程中，发现了学习过程中笔记的重要性已经笔记的困难性，每次都学习多门课程，笔记本即多又重，还很容易混淆，而现在处于信息化的社会，如果有一款</a:t>
            </a:r>
            <a:r>
              <a:rPr lang="en-US" altLang="zh-CN" sz="12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APP</a:t>
            </a:r>
            <a:r>
              <a:rPr lang="zh-CN" altLang="en-US" sz="12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能够满足课上笔记的需求该有多好，但是网络上现有的笔记产品，如印象笔记，有道云笔记等，均针对的办公用户，在上课过程中可以起到一定的记录作用，但无法解决多门课程的情况下，笔记与课程绑定的问题，所以，我们就想到了制作这样一款产品！</a:t>
            </a:r>
            <a:endParaRPr lang="zh-CN" altLang="en-US" sz="12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794" y="3983776"/>
            <a:ext cx="1146153" cy="81301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6350" h="19050"/>
            <a:contourClr>
              <a:srgbClr val="969696"/>
            </a:contourClr>
          </a:sp3d>
        </p:spPr>
      </p:pic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54817">
            <a:off x="6732247" y="3932706"/>
            <a:ext cx="1244067" cy="78828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048" y="2176335"/>
            <a:ext cx="2222381" cy="298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582" y="2147751"/>
            <a:ext cx="2293841" cy="301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7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18256"/>
            <a:ext cx="9145588" cy="51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平行四边形 23"/>
          <p:cNvSpPr/>
          <p:nvPr/>
        </p:nvSpPr>
        <p:spPr>
          <a:xfrm>
            <a:off x="7392194" y="795"/>
            <a:ext cx="987130" cy="1014235"/>
          </a:xfrm>
          <a:prstGeom prst="parallelogram">
            <a:avLst>
              <a:gd name="adj" fmla="val 35242"/>
            </a:avLst>
          </a:prstGeom>
          <a:solidFill>
            <a:srgbClr val="0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>
            <a:off x="1143794" y="4096544"/>
            <a:ext cx="1259023" cy="1033843"/>
          </a:xfrm>
          <a:prstGeom prst="parallelogram">
            <a:avLst>
              <a:gd name="adj" fmla="val 52002"/>
            </a:avLst>
          </a:prstGeom>
          <a:solidFill>
            <a:srgbClr val="0067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/>
        </p:nvSpPr>
        <p:spPr>
          <a:xfrm>
            <a:off x="3810794" y="1413794"/>
            <a:ext cx="6781800" cy="2697452"/>
          </a:xfrm>
          <a:prstGeom prst="parallelogram">
            <a:avLst>
              <a:gd name="adj" fmla="val 336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平行四边形 44"/>
          <p:cNvSpPr/>
          <p:nvPr/>
        </p:nvSpPr>
        <p:spPr>
          <a:xfrm>
            <a:off x="6709250" y="670442"/>
            <a:ext cx="590488" cy="606702"/>
          </a:xfrm>
          <a:prstGeom prst="parallelogram">
            <a:avLst>
              <a:gd name="adj" fmla="val 35242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5" name="Picture 3" descr="C:\Users\Administrator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903" y="1413794"/>
            <a:ext cx="5065712" cy="269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175502" y="3419436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800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3800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08779" y="4096544"/>
            <a:ext cx="29976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500" dirty="0">
                <a:solidFill>
                  <a:schemeClr val="accent6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PAGE DIRECTORY</a:t>
            </a:r>
            <a:endParaRPr lang="zh-CN" altLang="en-US" sz="2500" dirty="0">
              <a:solidFill>
                <a:schemeClr val="accent6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7"/>
          <p:cNvSpPr/>
          <p:nvPr/>
        </p:nvSpPr>
        <p:spPr>
          <a:xfrm>
            <a:off x="1337536" y="1277144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-1" fmla="*/ 8404 w 4184868"/>
              <a:gd name="connsiteY0-2" fmla="*/ 0 h 620759"/>
              <a:gd name="connsiteX1-3" fmla="*/ 4184868 w 4184868"/>
              <a:gd name="connsiteY1-4" fmla="*/ 0 h 620759"/>
              <a:gd name="connsiteX2-5" fmla="*/ 4184868 w 4184868"/>
              <a:gd name="connsiteY2-6" fmla="*/ 620759 h 620759"/>
              <a:gd name="connsiteX3-7" fmla="*/ 8404 w 4184868"/>
              <a:gd name="connsiteY3-8" fmla="*/ 620759 h 620759"/>
              <a:gd name="connsiteX4-9" fmla="*/ 0 w 4184868"/>
              <a:gd name="connsiteY4-10" fmla="*/ 287258 h 620759"/>
              <a:gd name="connsiteX5" fmla="*/ 8404 w 4184868"/>
              <a:gd name="connsiteY5" fmla="*/ 0 h 620759"/>
              <a:gd name="connsiteX0-11" fmla="*/ 0 w 4176464"/>
              <a:gd name="connsiteY0-12" fmla="*/ 0 h 620759"/>
              <a:gd name="connsiteX1-13" fmla="*/ 4176464 w 4176464"/>
              <a:gd name="connsiteY1-14" fmla="*/ 0 h 620759"/>
              <a:gd name="connsiteX2-15" fmla="*/ 4176464 w 4176464"/>
              <a:gd name="connsiteY2-16" fmla="*/ 620759 h 620759"/>
              <a:gd name="connsiteX3-17" fmla="*/ 0 w 4176464"/>
              <a:gd name="connsiteY3-18" fmla="*/ 620759 h 620759"/>
              <a:gd name="connsiteX4-19" fmla="*/ 189716 w 4176464"/>
              <a:gd name="connsiteY4-20" fmla="*/ 287258 h 620759"/>
              <a:gd name="connsiteX5-21" fmla="*/ 0 w 4176464"/>
              <a:gd name="connsiteY5-22" fmla="*/ 0 h 620759"/>
              <a:gd name="connsiteX0-23" fmla="*/ 0 w 4176464"/>
              <a:gd name="connsiteY0-24" fmla="*/ 0 h 620759"/>
              <a:gd name="connsiteX1-25" fmla="*/ 4176464 w 4176464"/>
              <a:gd name="connsiteY1-26" fmla="*/ 0 h 620759"/>
              <a:gd name="connsiteX2-27" fmla="*/ 4176464 w 4176464"/>
              <a:gd name="connsiteY2-28" fmla="*/ 620759 h 620759"/>
              <a:gd name="connsiteX3-29" fmla="*/ 0 w 4176464"/>
              <a:gd name="connsiteY3-30" fmla="*/ 620759 h 620759"/>
              <a:gd name="connsiteX4-31" fmla="*/ 161141 w 4176464"/>
              <a:gd name="connsiteY4-32" fmla="*/ 306308 h 620759"/>
              <a:gd name="connsiteX5-33" fmla="*/ 0 w 4176464"/>
              <a:gd name="connsiteY5-34" fmla="*/ 0 h 620759"/>
              <a:gd name="connsiteX0-35" fmla="*/ 0 w 4176464"/>
              <a:gd name="connsiteY0-36" fmla="*/ 0 h 620759"/>
              <a:gd name="connsiteX1-37" fmla="*/ 4176464 w 4176464"/>
              <a:gd name="connsiteY1-38" fmla="*/ 0 h 620759"/>
              <a:gd name="connsiteX2-39" fmla="*/ 4176464 w 4176464"/>
              <a:gd name="connsiteY2-40" fmla="*/ 620759 h 620759"/>
              <a:gd name="connsiteX3-41" fmla="*/ 0 w 4176464"/>
              <a:gd name="connsiteY3-42" fmla="*/ 620759 h 620759"/>
              <a:gd name="connsiteX4-43" fmla="*/ 122392 w 4176464"/>
              <a:gd name="connsiteY4-44" fmla="*/ 306307 h 620759"/>
              <a:gd name="connsiteX5-45" fmla="*/ 0 w 4176464"/>
              <a:gd name="connsiteY5-46" fmla="*/ 0 h 620759"/>
            </a:gdLst>
            <a:ahLst/>
            <a:cxnLst>
              <a:cxn ang="0">
                <a:pos x="connsiteX0-35" y="connsiteY0-36"/>
              </a:cxn>
              <a:cxn ang="0">
                <a:pos x="connsiteX1-37" y="connsiteY1-38"/>
              </a:cxn>
              <a:cxn ang="0">
                <a:pos x="connsiteX2-39" y="connsiteY2-40"/>
              </a:cxn>
              <a:cxn ang="0">
                <a:pos x="connsiteX3-41" y="connsiteY3-42"/>
              </a:cxn>
              <a:cxn ang="0">
                <a:pos x="connsiteX4-43" y="connsiteY4-44"/>
              </a:cxn>
              <a:cxn ang="0">
                <a:pos x="connsiteX5-45" y="connsiteY5-46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项目介绍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838994" y="1365388"/>
            <a:ext cx="460019" cy="396623"/>
            <a:chOff x="2051142" y="1275606"/>
            <a:chExt cx="607778" cy="523947"/>
          </a:xfrm>
        </p:grpSpPr>
        <p:sp>
          <p:nvSpPr>
            <p:cNvPr id="35" name="六边形 34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85608" y="1293630"/>
              <a:ext cx="553193" cy="4878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01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37" name="矩形 7"/>
          <p:cNvSpPr/>
          <p:nvPr/>
        </p:nvSpPr>
        <p:spPr>
          <a:xfrm>
            <a:off x="1337536" y="1734344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-1" fmla="*/ 8404 w 4184868"/>
              <a:gd name="connsiteY0-2" fmla="*/ 0 h 620759"/>
              <a:gd name="connsiteX1-3" fmla="*/ 4184868 w 4184868"/>
              <a:gd name="connsiteY1-4" fmla="*/ 0 h 620759"/>
              <a:gd name="connsiteX2-5" fmla="*/ 4184868 w 4184868"/>
              <a:gd name="connsiteY2-6" fmla="*/ 620759 h 620759"/>
              <a:gd name="connsiteX3-7" fmla="*/ 8404 w 4184868"/>
              <a:gd name="connsiteY3-8" fmla="*/ 620759 h 620759"/>
              <a:gd name="connsiteX4-9" fmla="*/ 0 w 4184868"/>
              <a:gd name="connsiteY4-10" fmla="*/ 287258 h 620759"/>
              <a:gd name="connsiteX5" fmla="*/ 8404 w 4184868"/>
              <a:gd name="connsiteY5" fmla="*/ 0 h 620759"/>
              <a:gd name="connsiteX0-11" fmla="*/ 0 w 4176464"/>
              <a:gd name="connsiteY0-12" fmla="*/ 0 h 620759"/>
              <a:gd name="connsiteX1-13" fmla="*/ 4176464 w 4176464"/>
              <a:gd name="connsiteY1-14" fmla="*/ 0 h 620759"/>
              <a:gd name="connsiteX2-15" fmla="*/ 4176464 w 4176464"/>
              <a:gd name="connsiteY2-16" fmla="*/ 620759 h 620759"/>
              <a:gd name="connsiteX3-17" fmla="*/ 0 w 4176464"/>
              <a:gd name="connsiteY3-18" fmla="*/ 620759 h 620759"/>
              <a:gd name="connsiteX4-19" fmla="*/ 189716 w 4176464"/>
              <a:gd name="connsiteY4-20" fmla="*/ 287258 h 620759"/>
              <a:gd name="connsiteX5-21" fmla="*/ 0 w 4176464"/>
              <a:gd name="connsiteY5-22" fmla="*/ 0 h 620759"/>
              <a:gd name="connsiteX0-23" fmla="*/ 0 w 4176464"/>
              <a:gd name="connsiteY0-24" fmla="*/ 0 h 620759"/>
              <a:gd name="connsiteX1-25" fmla="*/ 4176464 w 4176464"/>
              <a:gd name="connsiteY1-26" fmla="*/ 0 h 620759"/>
              <a:gd name="connsiteX2-27" fmla="*/ 4176464 w 4176464"/>
              <a:gd name="connsiteY2-28" fmla="*/ 620759 h 620759"/>
              <a:gd name="connsiteX3-29" fmla="*/ 0 w 4176464"/>
              <a:gd name="connsiteY3-30" fmla="*/ 620759 h 620759"/>
              <a:gd name="connsiteX4-31" fmla="*/ 161141 w 4176464"/>
              <a:gd name="connsiteY4-32" fmla="*/ 306308 h 620759"/>
              <a:gd name="connsiteX5-33" fmla="*/ 0 w 4176464"/>
              <a:gd name="connsiteY5-34" fmla="*/ 0 h 620759"/>
              <a:gd name="connsiteX0-35" fmla="*/ 0 w 4176464"/>
              <a:gd name="connsiteY0-36" fmla="*/ 0 h 620759"/>
              <a:gd name="connsiteX1-37" fmla="*/ 4176464 w 4176464"/>
              <a:gd name="connsiteY1-38" fmla="*/ 0 h 620759"/>
              <a:gd name="connsiteX2-39" fmla="*/ 4176464 w 4176464"/>
              <a:gd name="connsiteY2-40" fmla="*/ 620759 h 620759"/>
              <a:gd name="connsiteX3-41" fmla="*/ 0 w 4176464"/>
              <a:gd name="connsiteY3-42" fmla="*/ 620759 h 620759"/>
              <a:gd name="connsiteX4-43" fmla="*/ 122392 w 4176464"/>
              <a:gd name="connsiteY4-44" fmla="*/ 306307 h 620759"/>
              <a:gd name="connsiteX5-45" fmla="*/ 0 w 4176464"/>
              <a:gd name="connsiteY5-46" fmla="*/ 0 h 620759"/>
            </a:gdLst>
            <a:ahLst/>
            <a:cxnLst>
              <a:cxn ang="0">
                <a:pos x="connsiteX0-35" y="connsiteY0-36"/>
              </a:cxn>
              <a:cxn ang="0">
                <a:pos x="connsiteX1-37" y="connsiteY1-38"/>
              </a:cxn>
              <a:cxn ang="0">
                <a:pos x="connsiteX2-39" y="connsiteY2-40"/>
              </a:cxn>
              <a:cxn ang="0">
                <a:pos x="connsiteX3-41" y="connsiteY3-42"/>
              </a:cxn>
              <a:cxn ang="0">
                <a:pos x="connsiteX4-43" y="connsiteY4-44"/>
              </a:cxn>
              <a:cxn ang="0">
                <a:pos x="connsiteX5-45" y="connsiteY5-46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kern="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项目分析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38994" y="1822588"/>
            <a:ext cx="460019" cy="396623"/>
            <a:chOff x="2051142" y="1275606"/>
            <a:chExt cx="607778" cy="523947"/>
          </a:xfrm>
        </p:grpSpPr>
        <p:sp>
          <p:nvSpPr>
            <p:cNvPr id="39" name="六边形 38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85608" y="1293630"/>
              <a:ext cx="553193" cy="4878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02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41" name="矩形 7"/>
          <p:cNvSpPr/>
          <p:nvPr/>
        </p:nvSpPr>
        <p:spPr>
          <a:xfrm>
            <a:off x="1337536" y="2191544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-1" fmla="*/ 8404 w 4184868"/>
              <a:gd name="connsiteY0-2" fmla="*/ 0 h 620759"/>
              <a:gd name="connsiteX1-3" fmla="*/ 4184868 w 4184868"/>
              <a:gd name="connsiteY1-4" fmla="*/ 0 h 620759"/>
              <a:gd name="connsiteX2-5" fmla="*/ 4184868 w 4184868"/>
              <a:gd name="connsiteY2-6" fmla="*/ 620759 h 620759"/>
              <a:gd name="connsiteX3-7" fmla="*/ 8404 w 4184868"/>
              <a:gd name="connsiteY3-8" fmla="*/ 620759 h 620759"/>
              <a:gd name="connsiteX4-9" fmla="*/ 0 w 4184868"/>
              <a:gd name="connsiteY4-10" fmla="*/ 287258 h 620759"/>
              <a:gd name="connsiteX5" fmla="*/ 8404 w 4184868"/>
              <a:gd name="connsiteY5" fmla="*/ 0 h 620759"/>
              <a:gd name="connsiteX0-11" fmla="*/ 0 w 4176464"/>
              <a:gd name="connsiteY0-12" fmla="*/ 0 h 620759"/>
              <a:gd name="connsiteX1-13" fmla="*/ 4176464 w 4176464"/>
              <a:gd name="connsiteY1-14" fmla="*/ 0 h 620759"/>
              <a:gd name="connsiteX2-15" fmla="*/ 4176464 w 4176464"/>
              <a:gd name="connsiteY2-16" fmla="*/ 620759 h 620759"/>
              <a:gd name="connsiteX3-17" fmla="*/ 0 w 4176464"/>
              <a:gd name="connsiteY3-18" fmla="*/ 620759 h 620759"/>
              <a:gd name="connsiteX4-19" fmla="*/ 189716 w 4176464"/>
              <a:gd name="connsiteY4-20" fmla="*/ 287258 h 620759"/>
              <a:gd name="connsiteX5-21" fmla="*/ 0 w 4176464"/>
              <a:gd name="connsiteY5-22" fmla="*/ 0 h 620759"/>
              <a:gd name="connsiteX0-23" fmla="*/ 0 w 4176464"/>
              <a:gd name="connsiteY0-24" fmla="*/ 0 h 620759"/>
              <a:gd name="connsiteX1-25" fmla="*/ 4176464 w 4176464"/>
              <a:gd name="connsiteY1-26" fmla="*/ 0 h 620759"/>
              <a:gd name="connsiteX2-27" fmla="*/ 4176464 w 4176464"/>
              <a:gd name="connsiteY2-28" fmla="*/ 620759 h 620759"/>
              <a:gd name="connsiteX3-29" fmla="*/ 0 w 4176464"/>
              <a:gd name="connsiteY3-30" fmla="*/ 620759 h 620759"/>
              <a:gd name="connsiteX4-31" fmla="*/ 161141 w 4176464"/>
              <a:gd name="connsiteY4-32" fmla="*/ 306308 h 620759"/>
              <a:gd name="connsiteX5-33" fmla="*/ 0 w 4176464"/>
              <a:gd name="connsiteY5-34" fmla="*/ 0 h 620759"/>
              <a:gd name="connsiteX0-35" fmla="*/ 0 w 4176464"/>
              <a:gd name="connsiteY0-36" fmla="*/ 0 h 620759"/>
              <a:gd name="connsiteX1-37" fmla="*/ 4176464 w 4176464"/>
              <a:gd name="connsiteY1-38" fmla="*/ 0 h 620759"/>
              <a:gd name="connsiteX2-39" fmla="*/ 4176464 w 4176464"/>
              <a:gd name="connsiteY2-40" fmla="*/ 620759 h 620759"/>
              <a:gd name="connsiteX3-41" fmla="*/ 0 w 4176464"/>
              <a:gd name="connsiteY3-42" fmla="*/ 620759 h 620759"/>
              <a:gd name="connsiteX4-43" fmla="*/ 122392 w 4176464"/>
              <a:gd name="connsiteY4-44" fmla="*/ 306307 h 620759"/>
              <a:gd name="connsiteX5-45" fmla="*/ 0 w 4176464"/>
              <a:gd name="connsiteY5-46" fmla="*/ 0 h 620759"/>
            </a:gdLst>
            <a:ahLst/>
            <a:cxnLst>
              <a:cxn ang="0">
                <a:pos x="connsiteX0-35" y="connsiteY0-36"/>
              </a:cxn>
              <a:cxn ang="0">
                <a:pos x="connsiteX1-37" y="connsiteY1-38"/>
              </a:cxn>
              <a:cxn ang="0">
                <a:pos x="connsiteX2-39" y="connsiteY2-40"/>
              </a:cxn>
              <a:cxn ang="0">
                <a:pos x="connsiteX3-41" y="connsiteY3-42"/>
              </a:cxn>
              <a:cxn ang="0">
                <a:pos x="connsiteX4-43" y="connsiteY4-44"/>
              </a:cxn>
              <a:cxn ang="0">
                <a:pos x="connsiteX5-45" y="connsiteY5-46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发展目标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838994" y="2279788"/>
            <a:ext cx="460019" cy="396623"/>
            <a:chOff x="2051142" y="1275606"/>
            <a:chExt cx="607778" cy="523947"/>
          </a:xfrm>
        </p:grpSpPr>
        <p:sp>
          <p:nvSpPr>
            <p:cNvPr id="43" name="六边形 42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85608" y="1293630"/>
              <a:ext cx="553193" cy="487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03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59" name="矩形 7"/>
          <p:cNvSpPr/>
          <p:nvPr/>
        </p:nvSpPr>
        <p:spPr>
          <a:xfrm>
            <a:off x="1337536" y="2676411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-1" fmla="*/ 8404 w 4184868"/>
              <a:gd name="connsiteY0-2" fmla="*/ 0 h 620759"/>
              <a:gd name="connsiteX1-3" fmla="*/ 4184868 w 4184868"/>
              <a:gd name="connsiteY1-4" fmla="*/ 0 h 620759"/>
              <a:gd name="connsiteX2-5" fmla="*/ 4184868 w 4184868"/>
              <a:gd name="connsiteY2-6" fmla="*/ 620759 h 620759"/>
              <a:gd name="connsiteX3-7" fmla="*/ 8404 w 4184868"/>
              <a:gd name="connsiteY3-8" fmla="*/ 620759 h 620759"/>
              <a:gd name="connsiteX4-9" fmla="*/ 0 w 4184868"/>
              <a:gd name="connsiteY4-10" fmla="*/ 287258 h 620759"/>
              <a:gd name="connsiteX5" fmla="*/ 8404 w 4184868"/>
              <a:gd name="connsiteY5" fmla="*/ 0 h 620759"/>
              <a:gd name="connsiteX0-11" fmla="*/ 0 w 4176464"/>
              <a:gd name="connsiteY0-12" fmla="*/ 0 h 620759"/>
              <a:gd name="connsiteX1-13" fmla="*/ 4176464 w 4176464"/>
              <a:gd name="connsiteY1-14" fmla="*/ 0 h 620759"/>
              <a:gd name="connsiteX2-15" fmla="*/ 4176464 w 4176464"/>
              <a:gd name="connsiteY2-16" fmla="*/ 620759 h 620759"/>
              <a:gd name="connsiteX3-17" fmla="*/ 0 w 4176464"/>
              <a:gd name="connsiteY3-18" fmla="*/ 620759 h 620759"/>
              <a:gd name="connsiteX4-19" fmla="*/ 189716 w 4176464"/>
              <a:gd name="connsiteY4-20" fmla="*/ 287258 h 620759"/>
              <a:gd name="connsiteX5-21" fmla="*/ 0 w 4176464"/>
              <a:gd name="connsiteY5-22" fmla="*/ 0 h 620759"/>
              <a:gd name="connsiteX0-23" fmla="*/ 0 w 4176464"/>
              <a:gd name="connsiteY0-24" fmla="*/ 0 h 620759"/>
              <a:gd name="connsiteX1-25" fmla="*/ 4176464 w 4176464"/>
              <a:gd name="connsiteY1-26" fmla="*/ 0 h 620759"/>
              <a:gd name="connsiteX2-27" fmla="*/ 4176464 w 4176464"/>
              <a:gd name="connsiteY2-28" fmla="*/ 620759 h 620759"/>
              <a:gd name="connsiteX3-29" fmla="*/ 0 w 4176464"/>
              <a:gd name="connsiteY3-30" fmla="*/ 620759 h 620759"/>
              <a:gd name="connsiteX4-31" fmla="*/ 161141 w 4176464"/>
              <a:gd name="connsiteY4-32" fmla="*/ 306308 h 620759"/>
              <a:gd name="connsiteX5-33" fmla="*/ 0 w 4176464"/>
              <a:gd name="connsiteY5-34" fmla="*/ 0 h 620759"/>
              <a:gd name="connsiteX0-35" fmla="*/ 0 w 4176464"/>
              <a:gd name="connsiteY0-36" fmla="*/ 0 h 620759"/>
              <a:gd name="connsiteX1-37" fmla="*/ 4176464 w 4176464"/>
              <a:gd name="connsiteY1-38" fmla="*/ 0 h 620759"/>
              <a:gd name="connsiteX2-39" fmla="*/ 4176464 w 4176464"/>
              <a:gd name="connsiteY2-40" fmla="*/ 620759 h 620759"/>
              <a:gd name="connsiteX3-41" fmla="*/ 0 w 4176464"/>
              <a:gd name="connsiteY3-42" fmla="*/ 620759 h 620759"/>
              <a:gd name="connsiteX4-43" fmla="*/ 122392 w 4176464"/>
              <a:gd name="connsiteY4-44" fmla="*/ 306307 h 620759"/>
              <a:gd name="connsiteX5-45" fmla="*/ 0 w 4176464"/>
              <a:gd name="connsiteY5-46" fmla="*/ 0 h 620759"/>
            </a:gdLst>
            <a:ahLst/>
            <a:cxnLst>
              <a:cxn ang="0">
                <a:pos x="connsiteX0-35" y="connsiteY0-36"/>
              </a:cxn>
              <a:cxn ang="0">
                <a:pos x="connsiteX1-37" y="connsiteY1-38"/>
              </a:cxn>
              <a:cxn ang="0">
                <a:pos x="connsiteX2-39" y="connsiteY2-40"/>
              </a:cxn>
              <a:cxn ang="0">
                <a:pos x="connsiteX3-41" y="connsiteY3-42"/>
              </a:cxn>
              <a:cxn ang="0">
                <a:pos x="connsiteX4-43" y="connsiteY4-44"/>
              </a:cxn>
              <a:cxn ang="0">
                <a:pos x="connsiteX5-45" y="connsiteY5-46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财务分析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838994" y="2727696"/>
            <a:ext cx="460019" cy="396623"/>
            <a:chOff x="2051142" y="1275606"/>
            <a:chExt cx="607778" cy="523947"/>
          </a:xfrm>
        </p:grpSpPr>
        <p:sp>
          <p:nvSpPr>
            <p:cNvPr id="61" name="六边形 60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85608" y="1293630"/>
              <a:ext cx="553193" cy="487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04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281523" y="36173"/>
            <a:ext cx="1446026" cy="1341044"/>
            <a:chOff x="3050912" y="3438396"/>
            <a:chExt cx="130991" cy="121481"/>
          </a:xfrm>
          <a:solidFill>
            <a:srgbClr val="FFFFFF">
              <a:alpha val="39000"/>
            </a:srgbClr>
          </a:solidFill>
        </p:grpSpPr>
        <p:sp>
          <p:nvSpPr>
            <p:cNvPr id="68" name="Freeform 324"/>
            <p:cNvSpPr/>
            <p:nvPr/>
          </p:nvSpPr>
          <p:spPr bwMode="auto">
            <a:xfrm>
              <a:off x="3050912" y="3438396"/>
              <a:ext cx="53588" cy="121481"/>
            </a:xfrm>
            <a:custGeom>
              <a:avLst/>
              <a:gdLst>
                <a:gd name="T0" fmla="*/ 0 w 118"/>
                <a:gd name="T1" fmla="*/ 147 h 265"/>
                <a:gd name="T2" fmla="*/ 0 w 118"/>
                <a:gd name="T3" fmla="*/ 150 h 265"/>
                <a:gd name="T4" fmla="*/ 0 w 118"/>
                <a:gd name="T5" fmla="*/ 248 h 265"/>
                <a:gd name="T6" fmla="*/ 17 w 118"/>
                <a:gd name="T7" fmla="*/ 265 h 265"/>
                <a:gd name="T8" fmla="*/ 101 w 118"/>
                <a:gd name="T9" fmla="*/ 265 h 265"/>
                <a:gd name="T10" fmla="*/ 118 w 118"/>
                <a:gd name="T11" fmla="*/ 248 h 265"/>
                <a:gd name="T12" fmla="*/ 118 w 118"/>
                <a:gd name="T13" fmla="*/ 150 h 265"/>
                <a:gd name="T14" fmla="*/ 101 w 118"/>
                <a:gd name="T15" fmla="*/ 133 h 265"/>
                <a:gd name="T16" fmla="*/ 70 w 118"/>
                <a:gd name="T17" fmla="*/ 133 h 265"/>
                <a:gd name="T18" fmla="*/ 71 w 118"/>
                <a:gd name="T19" fmla="*/ 133 h 265"/>
                <a:gd name="T20" fmla="*/ 118 w 118"/>
                <a:gd name="T21" fmla="*/ 59 h 265"/>
                <a:gd name="T22" fmla="*/ 118 w 118"/>
                <a:gd name="T23" fmla="*/ 0 h 265"/>
                <a:gd name="T24" fmla="*/ 0 w 118"/>
                <a:gd name="T25" fmla="*/ 14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265">
                  <a:moveTo>
                    <a:pt x="0" y="147"/>
                  </a:moveTo>
                  <a:cubicBezTo>
                    <a:pt x="0" y="148"/>
                    <a:pt x="0" y="149"/>
                    <a:pt x="0" y="15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7"/>
                    <a:pt x="7" y="265"/>
                    <a:pt x="17" y="265"/>
                  </a:cubicBezTo>
                  <a:cubicBezTo>
                    <a:pt x="101" y="265"/>
                    <a:pt x="101" y="265"/>
                    <a:pt x="101" y="265"/>
                  </a:cubicBezTo>
                  <a:cubicBezTo>
                    <a:pt x="111" y="265"/>
                    <a:pt x="118" y="257"/>
                    <a:pt x="118" y="248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41"/>
                    <a:pt x="111" y="133"/>
                    <a:pt x="101" y="133"/>
                  </a:cubicBezTo>
                  <a:cubicBezTo>
                    <a:pt x="70" y="133"/>
                    <a:pt x="70" y="133"/>
                    <a:pt x="70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1" y="83"/>
                    <a:pt x="84" y="59"/>
                    <a:pt x="118" y="59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7" y="6"/>
                    <a:pt x="1" y="73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9" tIns="34295" rIns="68589" bIns="34295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325"/>
            <p:cNvSpPr/>
            <p:nvPr/>
          </p:nvSpPr>
          <p:spPr bwMode="auto">
            <a:xfrm>
              <a:off x="3127125" y="3438396"/>
              <a:ext cx="54778" cy="121481"/>
            </a:xfrm>
            <a:custGeom>
              <a:avLst/>
              <a:gdLst>
                <a:gd name="T0" fmla="*/ 1 w 119"/>
                <a:gd name="T1" fmla="*/ 147 h 265"/>
                <a:gd name="T2" fmla="*/ 0 w 119"/>
                <a:gd name="T3" fmla="*/ 150 h 265"/>
                <a:gd name="T4" fmla="*/ 0 w 119"/>
                <a:gd name="T5" fmla="*/ 248 h 265"/>
                <a:gd name="T6" fmla="*/ 17 w 119"/>
                <a:gd name="T7" fmla="*/ 265 h 265"/>
                <a:gd name="T8" fmla="*/ 102 w 119"/>
                <a:gd name="T9" fmla="*/ 265 h 265"/>
                <a:gd name="T10" fmla="*/ 119 w 119"/>
                <a:gd name="T11" fmla="*/ 248 h 265"/>
                <a:gd name="T12" fmla="*/ 119 w 119"/>
                <a:gd name="T13" fmla="*/ 150 h 265"/>
                <a:gd name="T14" fmla="*/ 102 w 119"/>
                <a:gd name="T15" fmla="*/ 133 h 265"/>
                <a:gd name="T16" fmla="*/ 71 w 119"/>
                <a:gd name="T17" fmla="*/ 133 h 265"/>
                <a:gd name="T18" fmla="*/ 72 w 119"/>
                <a:gd name="T19" fmla="*/ 133 h 265"/>
                <a:gd name="T20" fmla="*/ 119 w 119"/>
                <a:gd name="T21" fmla="*/ 59 h 265"/>
                <a:gd name="T22" fmla="*/ 119 w 119"/>
                <a:gd name="T23" fmla="*/ 0 h 265"/>
                <a:gd name="T24" fmla="*/ 1 w 119"/>
                <a:gd name="T25" fmla="*/ 147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265">
                  <a:moveTo>
                    <a:pt x="1" y="147"/>
                  </a:moveTo>
                  <a:cubicBezTo>
                    <a:pt x="1" y="148"/>
                    <a:pt x="0" y="149"/>
                    <a:pt x="0" y="150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7"/>
                    <a:pt x="8" y="265"/>
                    <a:pt x="17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11" y="265"/>
                    <a:pt x="119" y="257"/>
                    <a:pt x="119" y="248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1"/>
                    <a:pt x="111" y="133"/>
                    <a:pt x="10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3"/>
                    <a:pt x="72" y="133"/>
                    <a:pt x="72" y="133"/>
                  </a:cubicBezTo>
                  <a:cubicBezTo>
                    <a:pt x="72" y="83"/>
                    <a:pt x="85" y="59"/>
                    <a:pt x="119" y="59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8" y="6"/>
                    <a:pt x="1" y="73"/>
                    <a:pt x="1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9" tIns="34295" rIns="68589" bIns="34295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2" name="矩形 7"/>
          <p:cNvSpPr/>
          <p:nvPr/>
        </p:nvSpPr>
        <p:spPr>
          <a:xfrm>
            <a:off x="1337536" y="3130788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-1" fmla="*/ 8404 w 4184868"/>
              <a:gd name="connsiteY0-2" fmla="*/ 0 h 620759"/>
              <a:gd name="connsiteX1-3" fmla="*/ 4184868 w 4184868"/>
              <a:gd name="connsiteY1-4" fmla="*/ 0 h 620759"/>
              <a:gd name="connsiteX2-5" fmla="*/ 4184868 w 4184868"/>
              <a:gd name="connsiteY2-6" fmla="*/ 620759 h 620759"/>
              <a:gd name="connsiteX3-7" fmla="*/ 8404 w 4184868"/>
              <a:gd name="connsiteY3-8" fmla="*/ 620759 h 620759"/>
              <a:gd name="connsiteX4-9" fmla="*/ 0 w 4184868"/>
              <a:gd name="connsiteY4-10" fmla="*/ 287258 h 620759"/>
              <a:gd name="connsiteX5" fmla="*/ 8404 w 4184868"/>
              <a:gd name="connsiteY5" fmla="*/ 0 h 620759"/>
              <a:gd name="connsiteX0-11" fmla="*/ 0 w 4176464"/>
              <a:gd name="connsiteY0-12" fmla="*/ 0 h 620759"/>
              <a:gd name="connsiteX1-13" fmla="*/ 4176464 w 4176464"/>
              <a:gd name="connsiteY1-14" fmla="*/ 0 h 620759"/>
              <a:gd name="connsiteX2-15" fmla="*/ 4176464 w 4176464"/>
              <a:gd name="connsiteY2-16" fmla="*/ 620759 h 620759"/>
              <a:gd name="connsiteX3-17" fmla="*/ 0 w 4176464"/>
              <a:gd name="connsiteY3-18" fmla="*/ 620759 h 620759"/>
              <a:gd name="connsiteX4-19" fmla="*/ 189716 w 4176464"/>
              <a:gd name="connsiteY4-20" fmla="*/ 287258 h 620759"/>
              <a:gd name="connsiteX5-21" fmla="*/ 0 w 4176464"/>
              <a:gd name="connsiteY5-22" fmla="*/ 0 h 620759"/>
              <a:gd name="connsiteX0-23" fmla="*/ 0 w 4176464"/>
              <a:gd name="connsiteY0-24" fmla="*/ 0 h 620759"/>
              <a:gd name="connsiteX1-25" fmla="*/ 4176464 w 4176464"/>
              <a:gd name="connsiteY1-26" fmla="*/ 0 h 620759"/>
              <a:gd name="connsiteX2-27" fmla="*/ 4176464 w 4176464"/>
              <a:gd name="connsiteY2-28" fmla="*/ 620759 h 620759"/>
              <a:gd name="connsiteX3-29" fmla="*/ 0 w 4176464"/>
              <a:gd name="connsiteY3-30" fmla="*/ 620759 h 620759"/>
              <a:gd name="connsiteX4-31" fmla="*/ 161141 w 4176464"/>
              <a:gd name="connsiteY4-32" fmla="*/ 306308 h 620759"/>
              <a:gd name="connsiteX5-33" fmla="*/ 0 w 4176464"/>
              <a:gd name="connsiteY5-34" fmla="*/ 0 h 620759"/>
              <a:gd name="connsiteX0-35" fmla="*/ 0 w 4176464"/>
              <a:gd name="connsiteY0-36" fmla="*/ 0 h 620759"/>
              <a:gd name="connsiteX1-37" fmla="*/ 4176464 w 4176464"/>
              <a:gd name="connsiteY1-38" fmla="*/ 0 h 620759"/>
              <a:gd name="connsiteX2-39" fmla="*/ 4176464 w 4176464"/>
              <a:gd name="connsiteY2-40" fmla="*/ 620759 h 620759"/>
              <a:gd name="connsiteX3-41" fmla="*/ 0 w 4176464"/>
              <a:gd name="connsiteY3-42" fmla="*/ 620759 h 620759"/>
              <a:gd name="connsiteX4-43" fmla="*/ 122392 w 4176464"/>
              <a:gd name="connsiteY4-44" fmla="*/ 306307 h 620759"/>
              <a:gd name="connsiteX5-45" fmla="*/ 0 w 4176464"/>
              <a:gd name="connsiteY5-46" fmla="*/ 0 h 620759"/>
            </a:gdLst>
            <a:ahLst/>
            <a:cxnLst>
              <a:cxn ang="0">
                <a:pos x="connsiteX0-35" y="connsiteY0-36"/>
              </a:cxn>
              <a:cxn ang="0">
                <a:pos x="connsiteX1-37" y="connsiteY1-38"/>
              </a:cxn>
              <a:cxn ang="0">
                <a:pos x="connsiteX2-39" y="connsiteY2-40"/>
              </a:cxn>
              <a:cxn ang="0">
                <a:pos x="connsiteX3-41" y="connsiteY3-42"/>
              </a:cxn>
              <a:cxn ang="0">
                <a:pos x="connsiteX4-43" y="connsiteY4-44"/>
              </a:cxn>
              <a:cxn ang="0">
                <a:pos x="connsiteX5-45" y="connsiteY5-46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团队介绍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838994" y="3182073"/>
            <a:ext cx="460019" cy="396623"/>
            <a:chOff x="2051142" y="1275606"/>
            <a:chExt cx="607778" cy="523947"/>
          </a:xfrm>
        </p:grpSpPr>
        <p:sp>
          <p:nvSpPr>
            <p:cNvPr id="84" name="六边形 83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085608" y="1293630"/>
              <a:ext cx="553193" cy="487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05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86" name="矩形 7"/>
          <p:cNvSpPr/>
          <p:nvPr/>
        </p:nvSpPr>
        <p:spPr>
          <a:xfrm>
            <a:off x="1337536" y="3584246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-1" fmla="*/ 8404 w 4184868"/>
              <a:gd name="connsiteY0-2" fmla="*/ 0 h 620759"/>
              <a:gd name="connsiteX1-3" fmla="*/ 4184868 w 4184868"/>
              <a:gd name="connsiteY1-4" fmla="*/ 0 h 620759"/>
              <a:gd name="connsiteX2-5" fmla="*/ 4184868 w 4184868"/>
              <a:gd name="connsiteY2-6" fmla="*/ 620759 h 620759"/>
              <a:gd name="connsiteX3-7" fmla="*/ 8404 w 4184868"/>
              <a:gd name="connsiteY3-8" fmla="*/ 620759 h 620759"/>
              <a:gd name="connsiteX4-9" fmla="*/ 0 w 4184868"/>
              <a:gd name="connsiteY4-10" fmla="*/ 287258 h 620759"/>
              <a:gd name="connsiteX5" fmla="*/ 8404 w 4184868"/>
              <a:gd name="connsiteY5" fmla="*/ 0 h 620759"/>
              <a:gd name="connsiteX0-11" fmla="*/ 0 w 4176464"/>
              <a:gd name="connsiteY0-12" fmla="*/ 0 h 620759"/>
              <a:gd name="connsiteX1-13" fmla="*/ 4176464 w 4176464"/>
              <a:gd name="connsiteY1-14" fmla="*/ 0 h 620759"/>
              <a:gd name="connsiteX2-15" fmla="*/ 4176464 w 4176464"/>
              <a:gd name="connsiteY2-16" fmla="*/ 620759 h 620759"/>
              <a:gd name="connsiteX3-17" fmla="*/ 0 w 4176464"/>
              <a:gd name="connsiteY3-18" fmla="*/ 620759 h 620759"/>
              <a:gd name="connsiteX4-19" fmla="*/ 189716 w 4176464"/>
              <a:gd name="connsiteY4-20" fmla="*/ 287258 h 620759"/>
              <a:gd name="connsiteX5-21" fmla="*/ 0 w 4176464"/>
              <a:gd name="connsiteY5-22" fmla="*/ 0 h 620759"/>
              <a:gd name="connsiteX0-23" fmla="*/ 0 w 4176464"/>
              <a:gd name="connsiteY0-24" fmla="*/ 0 h 620759"/>
              <a:gd name="connsiteX1-25" fmla="*/ 4176464 w 4176464"/>
              <a:gd name="connsiteY1-26" fmla="*/ 0 h 620759"/>
              <a:gd name="connsiteX2-27" fmla="*/ 4176464 w 4176464"/>
              <a:gd name="connsiteY2-28" fmla="*/ 620759 h 620759"/>
              <a:gd name="connsiteX3-29" fmla="*/ 0 w 4176464"/>
              <a:gd name="connsiteY3-30" fmla="*/ 620759 h 620759"/>
              <a:gd name="connsiteX4-31" fmla="*/ 161141 w 4176464"/>
              <a:gd name="connsiteY4-32" fmla="*/ 306308 h 620759"/>
              <a:gd name="connsiteX5-33" fmla="*/ 0 w 4176464"/>
              <a:gd name="connsiteY5-34" fmla="*/ 0 h 620759"/>
              <a:gd name="connsiteX0-35" fmla="*/ 0 w 4176464"/>
              <a:gd name="connsiteY0-36" fmla="*/ 0 h 620759"/>
              <a:gd name="connsiteX1-37" fmla="*/ 4176464 w 4176464"/>
              <a:gd name="connsiteY1-38" fmla="*/ 0 h 620759"/>
              <a:gd name="connsiteX2-39" fmla="*/ 4176464 w 4176464"/>
              <a:gd name="connsiteY2-40" fmla="*/ 620759 h 620759"/>
              <a:gd name="connsiteX3-41" fmla="*/ 0 w 4176464"/>
              <a:gd name="connsiteY3-42" fmla="*/ 620759 h 620759"/>
              <a:gd name="connsiteX4-43" fmla="*/ 122392 w 4176464"/>
              <a:gd name="connsiteY4-44" fmla="*/ 306307 h 620759"/>
              <a:gd name="connsiteX5-45" fmla="*/ 0 w 4176464"/>
              <a:gd name="connsiteY5-46" fmla="*/ 0 h 620759"/>
            </a:gdLst>
            <a:ahLst/>
            <a:cxnLst>
              <a:cxn ang="0">
                <a:pos x="connsiteX0-35" y="connsiteY0-36"/>
              </a:cxn>
              <a:cxn ang="0">
                <a:pos x="connsiteX1-37" y="connsiteY1-38"/>
              </a:cxn>
              <a:cxn ang="0">
                <a:pos x="connsiteX2-39" y="connsiteY2-40"/>
              </a:cxn>
              <a:cxn ang="0">
                <a:pos x="connsiteX3-41" y="connsiteY3-42"/>
              </a:cxn>
              <a:cxn ang="0">
                <a:pos x="connsiteX4-43" y="connsiteY4-44"/>
              </a:cxn>
              <a:cxn ang="0">
                <a:pos x="connsiteX5-45" y="connsiteY5-46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8" grpId="0" animBg="1"/>
      <p:bldP spid="28" grpId="1" animBg="1"/>
      <p:bldP spid="45" grpId="0" animBg="1"/>
      <p:bldP spid="26" grpId="0"/>
      <p:bldP spid="27" grpId="0"/>
      <p:bldP spid="33" grpId="0"/>
      <p:bldP spid="37" grpId="0"/>
      <p:bldP spid="41" grpId="0"/>
      <p:bldP spid="59" grpId="0"/>
      <p:bldP spid="82" grpId="0"/>
      <p:bldP spid="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C:\Users\Administrator\Desktop\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0" y="0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235588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32180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 smtClean="0">
                <a:solidFill>
                  <a:schemeClr val="accent6">
                    <a:lumMod val="8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itchFamily="2" charset="-122"/>
              <a:ea typeface="方正兰亭准黑_GBK" pitchFamily="2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988969" y="210344"/>
            <a:ext cx="2003425" cy="55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25" tIns="45656" rIns="91325" bIns="45656" numCol="1" anchor="t" anchorCtr="0" compatLnSpc="1">
            <a:spAutoFit/>
          </a:bodyPr>
          <a:lstStyle/>
          <a:p>
            <a:pPr algn="r" defTabSz="913130" eaLnBrk="1" hangingPunct="1"/>
            <a:r>
              <a:rPr lang="zh-CN" altLang="en-US" sz="1600" b="1" i="1" dirty="0">
                <a:solidFill>
                  <a:srgbClr val="0067B4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过渡页  </a:t>
            </a:r>
            <a:endParaRPr lang="zh-CN" altLang="en-US" sz="1600" b="1" i="1" dirty="0">
              <a:solidFill>
                <a:srgbClr val="0067B4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r" defTabSz="913130" eaLnBrk="1" hangingPunct="1"/>
            <a:r>
              <a:rPr lang="en-US" altLang="zh-CN" sz="1400" b="1" i="1" dirty="0">
                <a:solidFill>
                  <a:srgbClr val="0067B4"/>
                </a:solidFill>
                <a:latin typeface="Calibri" pitchFamily="34" charset="0"/>
                <a:cs typeface="宋体" pitchFamily="2" charset="-122"/>
              </a:rPr>
              <a:t>TRANSITION PAGE </a:t>
            </a:r>
            <a:endParaRPr lang="zh-CN" altLang="zh-CN" sz="1400" dirty="0">
              <a:solidFill>
                <a:srgbClr val="0067B4"/>
              </a:solidFill>
              <a:cs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406043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 smtClean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01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43794" y="3004506"/>
            <a:ext cx="2362200" cy="482438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0" kern="0" dirty="0" smtClean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第一部份</a:t>
            </a:r>
            <a:endParaRPr lang="zh-CN" altLang="en-US" sz="2500" b="0" kern="0" dirty="0">
              <a:solidFill>
                <a:schemeClr val="bg1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30210" y="1810544"/>
            <a:ext cx="3757384" cy="667385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5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uFillTx/>
                <a:latin typeface="微软雅黑" charset="0"/>
                <a:ea typeface="微软雅黑" charset="0"/>
              </a:rPr>
              <a:t>项目介绍</a:t>
            </a:r>
            <a:endParaRPr lang="zh-CN" altLang="en-US" sz="35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25" name="TextBox 15"/>
          <p:cNvSpPr txBox="1">
            <a:spLocks noChangeArrowheads="1"/>
          </p:cNvSpPr>
          <p:nvPr/>
        </p:nvSpPr>
        <p:spPr bwMode="auto">
          <a:xfrm>
            <a:off x="4953794" y="2801144"/>
            <a:ext cx="2438400" cy="1200329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lvl="0" algn="l">
              <a:lnSpc>
                <a:spcPct val="120000"/>
              </a:lnSpc>
              <a:defRPr sz="1200" b="0" ker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dirty="0"/>
              <a:t>★ 项目</a:t>
            </a:r>
            <a:r>
              <a:rPr lang="zh-CN" altLang="en-US" dirty="0" smtClean="0"/>
              <a:t>说明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★ 项目亮点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★ 运行</a:t>
            </a:r>
            <a:r>
              <a:rPr lang="zh-CN" altLang="en-US" dirty="0" smtClean="0"/>
              <a:t>环境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★ 开发初衷</a:t>
            </a:r>
            <a:endParaRPr lang="zh-CN" altLang="en-US" dirty="0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9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9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90"/>
                            </p:stCondLst>
                            <p:childTnLst>
                              <p:par>
                                <p:cTn id="4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9" grpId="0"/>
      <p:bldP spid="20" grpId="0"/>
      <p:bldP spid="21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0" y="3096446"/>
            <a:ext cx="9145587" cy="83165"/>
          </a:xfrm>
          <a:prstGeom prst="rect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lIns="68598" tIns="34299" rIns="68598" bIns="34299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75653" y="3354306"/>
            <a:ext cx="5240246" cy="1149564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marL="228600" marR="0" lvl="0" indent="-2286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完全免费使用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en-US" altLang="zh-CN" sz="900" b="0" kern="0" dirty="0" smtClean="0">
                <a:solidFill>
                  <a:srgbClr val="0067B4"/>
                </a:solidFill>
                <a:latin typeface="微软雅黑" pitchFamily="34" charset="-122"/>
                <a:ea typeface="微软雅黑" pitchFamily="34" charset="-122"/>
              </a:rPr>
              <a:t>Metro</a:t>
            </a:r>
            <a:r>
              <a:rPr lang="zh-CN" altLang="en-US" sz="900" b="0" kern="0" dirty="0" smtClean="0">
                <a:solidFill>
                  <a:srgbClr val="0067B4"/>
                </a:solidFill>
                <a:latin typeface="微软雅黑" pitchFamily="34" charset="-122"/>
                <a:ea typeface="微软雅黑" pitchFamily="34" charset="-122"/>
              </a:rPr>
              <a:t>风格，强调内容</a:t>
            </a:r>
            <a:endParaRPr lang="en-US" altLang="zh-CN" sz="900" b="0" kern="0" dirty="0" smtClean="0">
              <a:solidFill>
                <a:srgbClr val="0067B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sz="900" b="0" kern="0" dirty="0" smtClean="0">
                <a:solidFill>
                  <a:srgbClr val="0067B4"/>
                </a:solidFill>
                <a:latin typeface="微软雅黑" pitchFamily="34" charset="-122"/>
                <a:ea typeface="微软雅黑" pitchFamily="34" charset="-122"/>
              </a:rPr>
              <a:t>完全针对学生群体，集成课堂全部所需功能</a:t>
            </a:r>
            <a:endParaRPr lang="en-US" altLang="zh-CN" sz="900" b="0" kern="0" dirty="0" smtClean="0">
              <a:solidFill>
                <a:srgbClr val="0067B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强大的班组功能，共享课程，作业，笔记</a:t>
            </a:r>
            <a:endParaRPr kumimoji="0" lang="en-US" altLang="zh-CN" sz="900" b="0" i="0" u="none" strike="noStrike" kern="0" cap="none" spc="0" normalizeH="0" baseline="0" noProof="0" dirty="0" smtClean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sz="900" b="0" kern="0" dirty="0">
                <a:solidFill>
                  <a:srgbClr val="0067B4"/>
                </a:solidFill>
                <a:latin typeface="微软雅黑" pitchFamily="34" charset="-122"/>
                <a:ea typeface="微软雅黑" pitchFamily="34" charset="-122"/>
              </a:rPr>
              <a:t>精</a:t>
            </a:r>
            <a:r>
              <a:rPr lang="zh-CN" altLang="en-US" sz="900" b="0" kern="0" dirty="0" smtClean="0">
                <a:solidFill>
                  <a:srgbClr val="0067B4"/>
                </a:solidFill>
                <a:latin typeface="微软雅黑" pitchFamily="34" charset="-122"/>
                <a:ea typeface="微软雅黑" pitchFamily="34" charset="-122"/>
              </a:rPr>
              <a:t>准推送练习题，教材，参考书等资料</a:t>
            </a:r>
            <a:endParaRPr lang="en-US" altLang="zh-CN" sz="900" b="0" kern="0" dirty="0" smtClean="0">
              <a:solidFill>
                <a:srgbClr val="0067B4"/>
              </a:solidFill>
              <a:latin typeface="微软雅黑" pitchFamily="34" charset="-122"/>
              <a:ea typeface="微软雅黑" pitchFamily="34" charset="-122"/>
            </a:endParaRPr>
          </a:p>
          <a:p>
            <a:pPr marL="228600" marR="0" lvl="0" indent="-228600" algn="l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kumimoji="0" lang="zh-CN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67B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在线视频可能</a:t>
            </a:r>
            <a:endParaRPr kumimoji="0" lang="zh-CN" altLang="en-US" sz="900" b="0" i="0" u="none" strike="noStrike" kern="0" cap="none" spc="0" normalizeH="0" baseline="0" noProof="0" dirty="0">
              <a:ln>
                <a:noFill/>
              </a:ln>
              <a:solidFill>
                <a:srgbClr val="0067B4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1467050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 smtClean="0">
                <a:solidFill>
                  <a:srgbClr val="0067B4"/>
                </a:solidFill>
                <a:latin typeface="Arial" pitchFamily="34" charset="0"/>
                <a:cs typeface="Arial" pitchFamily="34" charset="0"/>
              </a:rPr>
              <a:t>功能说明</a:t>
            </a:r>
            <a:endParaRPr lang="zh-CN" altLang="en-US" sz="2500" b="1" dirty="0">
              <a:solidFill>
                <a:srgbClr val="0067B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8130949" y="185120"/>
            <a:ext cx="732894" cy="521724"/>
            <a:chOff x="194091" y="185120"/>
            <a:chExt cx="732894" cy="521724"/>
          </a:xfrm>
        </p:grpSpPr>
        <p:sp>
          <p:nvSpPr>
            <p:cNvPr id="92" name="矩形 91"/>
            <p:cNvSpPr/>
            <p:nvPr/>
          </p:nvSpPr>
          <p:spPr>
            <a:xfrm>
              <a:off x="235091" y="185120"/>
              <a:ext cx="6492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rgbClr val="0067B4"/>
                  </a:solidFill>
                  <a:latin typeface="Impact" pitchFamily="34" charset="0"/>
                </a:rPr>
                <a:t>LOGO</a:t>
              </a:r>
              <a:endParaRPr lang="zh-CN" altLang="en-US" b="0" dirty="0">
                <a:solidFill>
                  <a:srgbClr val="0067B4"/>
                </a:solidFill>
                <a:latin typeface="Impact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94091" y="460623"/>
              <a:ext cx="73289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0" dirty="0" smtClean="0">
                  <a:solidFill>
                    <a:srgbClr val="0067B4"/>
                  </a:solidFill>
                  <a:latin typeface="Impact" pitchFamily="34" charset="0"/>
                  <a:ea typeface="微软雅黑" pitchFamily="34" charset="-122"/>
                </a:rPr>
                <a:t>Iridescent</a:t>
              </a:r>
              <a:endParaRPr lang="zh-CN" altLang="en-US" sz="1000" b="0" dirty="0">
                <a:solidFill>
                  <a:srgbClr val="0067B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8034"/>
            <a:ext cx="9145588" cy="2383655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1467050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 smtClean="0">
                <a:solidFill>
                  <a:srgbClr val="0067B4"/>
                </a:solidFill>
                <a:latin typeface="Arial" pitchFamily="34" charset="0"/>
                <a:cs typeface="Arial" pitchFamily="34" charset="0"/>
              </a:rPr>
              <a:t>项目亮点</a:t>
            </a:r>
            <a:endParaRPr lang="zh-CN" altLang="en-US" sz="2500" b="1" dirty="0">
              <a:solidFill>
                <a:srgbClr val="0067B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8154194" y="185120"/>
            <a:ext cx="686406" cy="521724"/>
            <a:chOff x="217336" y="185120"/>
            <a:chExt cx="686406" cy="521724"/>
          </a:xfrm>
        </p:grpSpPr>
        <p:sp>
          <p:nvSpPr>
            <p:cNvPr id="92" name="矩形 91"/>
            <p:cNvSpPr/>
            <p:nvPr/>
          </p:nvSpPr>
          <p:spPr>
            <a:xfrm>
              <a:off x="235091" y="185120"/>
              <a:ext cx="6492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rgbClr val="0067B4"/>
                  </a:solidFill>
                  <a:latin typeface="Impact" pitchFamily="34" charset="0"/>
                </a:rPr>
                <a:t>LOGO</a:t>
              </a:r>
              <a:endParaRPr lang="zh-CN" altLang="en-US" b="0" dirty="0">
                <a:solidFill>
                  <a:srgbClr val="0067B4"/>
                </a:solidFill>
                <a:latin typeface="Impact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17336" y="460623"/>
              <a:ext cx="6864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0" dirty="0" smtClean="0">
                  <a:solidFill>
                    <a:srgbClr val="0067B4"/>
                  </a:solidFill>
                  <a:latin typeface="Impact" pitchFamily="34" charset="0"/>
                  <a:ea typeface="微软雅黑" pitchFamily="34" charset="-122"/>
                </a:rPr>
                <a:t>TEXT HERE</a:t>
              </a:r>
              <a:endParaRPr lang="zh-CN" altLang="en-US" sz="1000" b="0" dirty="0">
                <a:solidFill>
                  <a:srgbClr val="0067B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66" name="Freeform 42"/>
          <p:cNvSpPr/>
          <p:nvPr/>
        </p:nvSpPr>
        <p:spPr bwMode="auto">
          <a:xfrm>
            <a:off x="1577032" y="1291595"/>
            <a:ext cx="2433983" cy="554874"/>
          </a:xfrm>
          <a:custGeom>
            <a:avLst/>
            <a:gdLst>
              <a:gd name="T0" fmla="*/ 0 w 4673"/>
              <a:gd name="T1" fmla="*/ 739775 h 1547"/>
              <a:gd name="T2" fmla="*/ 0 w 4673"/>
              <a:gd name="T3" fmla="*/ 0 h 1547"/>
              <a:gd name="T4" fmla="*/ 3246437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62" tIns="34281" rIns="68562" bIns="34281"/>
          <a:lstStyle/>
          <a:p>
            <a:endParaRPr lang="zh-CN" altLang="en-US"/>
          </a:p>
        </p:txBody>
      </p:sp>
      <p:sp>
        <p:nvSpPr>
          <p:cNvPr id="67" name="Freeform 42"/>
          <p:cNvSpPr/>
          <p:nvPr/>
        </p:nvSpPr>
        <p:spPr bwMode="auto">
          <a:xfrm flipH="1">
            <a:off x="4839402" y="1291595"/>
            <a:ext cx="2433984" cy="554874"/>
          </a:xfrm>
          <a:custGeom>
            <a:avLst/>
            <a:gdLst>
              <a:gd name="T0" fmla="*/ 0 w 4673"/>
              <a:gd name="T1" fmla="*/ 739775 h 1547"/>
              <a:gd name="T2" fmla="*/ 0 w 4673"/>
              <a:gd name="T3" fmla="*/ 0 h 1547"/>
              <a:gd name="T4" fmla="*/ 3246438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62" tIns="34281" rIns="68562" bIns="34281"/>
          <a:lstStyle/>
          <a:p>
            <a:endParaRPr lang="zh-CN" altLang="en-US"/>
          </a:p>
        </p:txBody>
      </p:sp>
      <p:sp>
        <p:nvSpPr>
          <p:cNvPr id="68" name="Freeform 42"/>
          <p:cNvSpPr/>
          <p:nvPr/>
        </p:nvSpPr>
        <p:spPr bwMode="auto">
          <a:xfrm flipV="1">
            <a:off x="1577032" y="3790910"/>
            <a:ext cx="2433983" cy="553683"/>
          </a:xfrm>
          <a:custGeom>
            <a:avLst/>
            <a:gdLst>
              <a:gd name="T0" fmla="*/ 0 w 4673"/>
              <a:gd name="T1" fmla="*/ 738187 h 1547"/>
              <a:gd name="T2" fmla="*/ 0 w 4673"/>
              <a:gd name="T3" fmla="*/ 0 h 1547"/>
              <a:gd name="T4" fmla="*/ 3246437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62" tIns="34281" rIns="68562" bIns="34281"/>
          <a:lstStyle/>
          <a:p>
            <a:endParaRPr lang="zh-CN" altLang="en-US"/>
          </a:p>
        </p:txBody>
      </p:sp>
      <p:sp>
        <p:nvSpPr>
          <p:cNvPr id="69" name="Freeform 42"/>
          <p:cNvSpPr/>
          <p:nvPr/>
        </p:nvSpPr>
        <p:spPr bwMode="auto">
          <a:xfrm flipH="1" flipV="1">
            <a:off x="4839402" y="3790910"/>
            <a:ext cx="2433984" cy="553683"/>
          </a:xfrm>
          <a:custGeom>
            <a:avLst/>
            <a:gdLst>
              <a:gd name="T0" fmla="*/ 0 w 4673"/>
              <a:gd name="T1" fmla="*/ 738187 h 1547"/>
              <a:gd name="T2" fmla="*/ 0 w 4673"/>
              <a:gd name="T3" fmla="*/ 0 h 1547"/>
              <a:gd name="T4" fmla="*/ 3246438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62" tIns="34281" rIns="68562" bIns="34281"/>
          <a:lstStyle/>
          <a:p>
            <a:endParaRPr lang="zh-CN" altLang="en-US"/>
          </a:p>
        </p:txBody>
      </p:sp>
      <p:sp>
        <p:nvSpPr>
          <p:cNvPr id="70" name="矩形 32"/>
          <p:cNvSpPr>
            <a:spLocks noChangeArrowheads="1"/>
          </p:cNvSpPr>
          <p:nvPr/>
        </p:nvSpPr>
        <p:spPr bwMode="auto">
          <a:xfrm>
            <a:off x="0" y="2440637"/>
            <a:ext cx="9144398" cy="86326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68562" tIns="34281" rIns="68562" bIns="34281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3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71" name="TextBox 33"/>
          <p:cNvSpPr txBox="1">
            <a:spLocks noChangeArrowheads="1"/>
          </p:cNvSpPr>
          <p:nvPr/>
        </p:nvSpPr>
        <p:spPr bwMode="auto">
          <a:xfrm>
            <a:off x="3065114" y="2685923"/>
            <a:ext cx="2679222" cy="438563"/>
          </a:xfrm>
          <a:prstGeom prst="rect">
            <a:avLst/>
          </a:prstGeom>
          <a:noFill/>
          <a:ln>
            <a:noFill/>
          </a:ln>
        </p:spPr>
        <p:txBody>
          <a:bodyPr wrap="non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0" dirty="0" smtClean="0">
                <a:solidFill>
                  <a:srgbClr val="0067B4"/>
                </a:solidFill>
                <a:latin typeface="Impact" pitchFamily="34" charset="0"/>
              </a:rPr>
              <a:t>Iridescent</a:t>
            </a:r>
            <a:r>
              <a:rPr lang="zh-CN" altLang="en-US" sz="2400" b="0" dirty="0" smtClean="0">
                <a:solidFill>
                  <a:srgbClr val="0067B4"/>
                </a:solidFill>
                <a:latin typeface="Impact" pitchFamily="34" charset="0"/>
              </a:rPr>
              <a:t>主要特点</a:t>
            </a:r>
            <a:endParaRPr lang="zh-CN" altLang="en-US" sz="22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grpSp>
        <p:nvGrpSpPr>
          <p:cNvPr id="72" name="组合 34"/>
          <p:cNvGrpSpPr/>
          <p:nvPr/>
        </p:nvGrpSpPr>
        <p:grpSpPr bwMode="auto">
          <a:xfrm>
            <a:off x="1156886" y="1792885"/>
            <a:ext cx="865284" cy="866842"/>
            <a:chOff x="0" y="0"/>
            <a:chExt cx="1154113" cy="1155699"/>
          </a:xfrm>
          <a:solidFill>
            <a:schemeClr val="bg1">
              <a:lumMod val="65000"/>
            </a:schemeClr>
          </a:solidFill>
        </p:grpSpPr>
        <p:sp>
          <p:nvSpPr>
            <p:cNvPr id="73" name="Oval 30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rgbClr val="028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74" name="Freeform 34"/>
            <p:cNvSpPr>
              <a:spLocks noEditPoints="1"/>
            </p:cNvSpPr>
            <p:nvPr/>
          </p:nvSpPr>
          <p:spPr bwMode="auto">
            <a:xfrm>
              <a:off x="266700" y="128587"/>
              <a:ext cx="638175" cy="868362"/>
            </a:xfrm>
            <a:custGeom>
              <a:avLst/>
              <a:gdLst>
                <a:gd name="T0" fmla="*/ 128715 w 709"/>
                <a:gd name="T1" fmla="*/ 322149 h 965"/>
                <a:gd name="T2" fmla="*/ 196223 w 709"/>
                <a:gd name="T3" fmla="*/ 480524 h 965"/>
                <a:gd name="T4" fmla="*/ 251130 w 709"/>
                <a:gd name="T5" fmla="*/ 607403 h 965"/>
                <a:gd name="T6" fmla="*/ 374444 w 709"/>
                <a:gd name="T7" fmla="*/ 611003 h 965"/>
                <a:gd name="T8" fmla="*/ 401447 w 709"/>
                <a:gd name="T9" fmla="*/ 560611 h 965"/>
                <a:gd name="T10" fmla="*/ 469855 w 709"/>
                <a:gd name="T11" fmla="*/ 432831 h 965"/>
                <a:gd name="T12" fmla="*/ 319538 w 709"/>
                <a:gd name="T13" fmla="*/ 132279 h 965"/>
                <a:gd name="T14" fmla="*/ 264631 w 709"/>
                <a:gd name="T15" fmla="*/ 650597 h 965"/>
                <a:gd name="T16" fmla="*/ 201624 w 709"/>
                <a:gd name="T17" fmla="*/ 578608 h 965"/>
                <a:gd name="T18" fmla="*/ 135916 w 709"/>
                <a:gd name="T19" fmla="*/ 455328 h 965"/>
                <a:gd name="T20" fmla="*/ 319538 w 709"/>
                <a:gd name="T21" fmla="*/ 91785 h 965"/>
                <a:gd name="T22" fmla="*/ 503159 w 709"/>
                <a:gd name="T23" fmla="*/ 455328 h 965"/>
                <a:gd name="T24" fmla="*/ 436551 w 709"/>
                <a:gd name="T25" fmla="*/ 578608 h 965"/>
                <a:gd name="T26" fmla="*/ 374444 w 709"/>
                <a:gd name="T27" fmla="*/ 650597 h 965"/>
                <a:gd name="T28" fmla="*/ 228627 w 709"/>
                <a:gd name="T29" fmla="*/ 778376 h 965"/>
                <a:gd name="T30" fmla="*/ 383445 w 709"/>
                <a:gd name="T31" fmla="*/ 807172 h 965"/>
                <a:gd name="T32" fmla="*/ 383445 w 709"/>
                <a:gd name="T33" fmla="*/ 748681 h 965"/>
                <a:gd name="T34" fmla="*/ 246629 w 709"/>
                <a:gd name="T35" fmla="*/ 796373 h 965"/>
                <a:gd name="T36" fmla="*/ 395146 w 709"/>
                <a:gd name="T37" fmla="*/ 796373 h 965"/>
                <a:gd name="T38" fmla="*/ 413149 w 709"/>
                <a:gd name="T39" fmla="*/ 778376 h 965"/>
                <a:gd name="T40" fmla="*/ 228627 w 709"/>
                <a:gd name="T41" fmla="*/ 685691 h 965"/>
                <a:gd name="T42" fmla="*/ 413149 w 709"/>
                <a:gd name="T43" fmla="*/ 778376 h 965"/>
                <a:gd name="T44" fmla="*/ 411348 w 709"/>
                <a:gd name="T45" fmla="*/ 362642 h 965"/>
                <a:gd name="T46" fmla="*/ 349241 w 709"/>
                <a:gd name="T47" fmla="*/ 424733 h 965"/>
                <a:gd name="T48" fmla="*/ 288934 w 709"/>
                <a:gd name="T49" fmla="*/ 424733 h 965"/>
                <a:gd name="T50" fmla="*/ 226827 w 709"/>
                <a:gd name="T51" fmla="*/ 362642 h 965"/>
                <a:gd name="T52" fmla="*/ 226827 w 709"/>
                <a:gd name="T53" fmla="*/ 302352 h 965"/>
                <a:gd name="T54" fmla="*/ 288934 w 709"/>
                <a:gd name="T55" fmla="*/ 239362 h 965"/>
                <a:gd name="T56" fmla="*/ 349241 w 709"/>
                <a:gd name="T57" fmla="*/ 239362 h 965"/>
                <a:gd name="T58" fmla="*/ 411348 w 709"/>
                <a:gd name="T59" fmla="*/ 302352 h 965"/>
                <a:gd name="T60" fmla="*/ 612972 w 709"/>
                <a:gd name="T61" fmla="*/ 293353 h 965"/>
                <a:gd name="T62" fmla="*/ 580568 w 709"/>
                <a:gd name="T63" fmla="*/ 322149 h 965"/>
                <a:gd name="T64" fmla="*/ 612972 w 709"/>
                <a:gd name="T65" fmla="*/ 341046 h 965"/>
                <a:gd name="T66" fmla="*/ 612972 w 709"/>
                <a:gd name="T67" fmla="*/ 293353 h 965"/>
                <a:gd name="T68" fmla="*/ 542764 w 709"/>
                <a:gd name="T69" fmla="*/ 127780 h 965"/>
                <a:gd name="T70" fmla="*/ 509460 w 709"/>
                <a:gd name="T71" fmla="*/ 94485 h 965"/>
                <a:gd name="T72" fmla="*/ 518461 w 709"/>
                <a:gd name="T73" fmla="*/ 152976 h 965"/>
                <a:gd name="T74" fmla="*/ 342040 w 709"/>
                <a:gd name="T75" fmla="*/ 61190 h 965"/>
                <a:gd name="T76" fmla="*/ 318637 w 709"/>
                <a:gd name="T77" fmla="*/ 0 h 965"/>
                <a:gd name="T78" fmla="*/ 294335 w 709"/>
                <a:gd name="T79" fmla="*/ 61190 h 965"/>
                <a:gd name="T80" fmla="*/ 117014 w 709"/>
                <a:gd name="T81" fmla="*/ 155675 h 965"/>
                <a:gd name="T82" fmla="*/ 127815 w 709"/>
                <a:gd name="T83" fmla="*/ 98084 h 965"/>
                <a:gd name="T84" fmla="*/ 93611 w 709"/>
                <a:gd name="T85" fmla="*/ 132279 h 965"/>
                <a:gd name="T86" fmla="*/ 57607 w 709"/>
                <a:gd name="T87" fmla="*/ 322149 h 965"/>
                <a:gd name="T88" fmla="*/ 25203 w 709"/>
                <a:gd name="T89" fmla="*/ 293353 h 965"/>
                <a:gd name="T90" fmla="*/ 25203 w 709"/>
                <a:gd name="T91" fmla="*/ 341046 h 965"/>
                <a:gd name="T92" fmla="*/ 57607 w 709"/>
                <a:gd name="T93" fmla="*/ 322149 h 9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9" h="965">
                  <a:moveTo>
                    <a:pt x="355" y="147"/>
                  </a:moveTo>
                  <a:cubicBezTo>
                    <a:pt x="238" y="147"/>
                    <a:pt x="143" y="241"/>
                    <a:pt x="143" y="358"/>
                  </a:cubicBezTo>
                  <a:cubicBezTo>
                    <a:pt x="143" y="414"/>
                    <a:pt x="187" y="481"/>
                    <a:pt x="188" y="481"/>
                  </a:cubicBezTo>
                  <a:cubicBezTo>
                    <a:pt x="197" y="496"/>
                    <a:pt x="210" y="519"/>
                    <a:pt x="218" y="534"/>
                  </a:cubicBezTo>
                  <a:lnTo>
                    <a:pt x="264" y="623"/>
                  </a:lnTo>
                  <a:cubicBezTo>
                    <a:pt x="272" y="639"/>
                    <a:pt x="279" y="662"/>
                    <a:pt x="279" y="675"/>
                  </a:cubicBezTo>
                  <a:cubicBezTo>
                    <a:pt x="279" y="675"/>
                    <a:pt x="284" y="679"/>
                    <a:pt x="294" y="679"/>
                  </a:cubicBezTo>
                  <a:lnTo>
                    <a:pt x="416" y="679"/>
                  </a:lnTo>
                  <a:cubicBezTo>
                    <a:pt x="425" y="679"/>
                    <a:pt x="430" y="675"/>
                    <a:pt x="431" y="674"/>
                  </a:cubicBezTo>
                  <a:cubicBezTo>
                    <a:pt x="430" y="662"/>
                    <a:pt x="437" y="639"/>
                    <a:pt x="446" y="623"/>
                  </a:cubicBezTo>
                  <a:lnTo>
                    <a:pt x="491" y="534"/>
                  </a:lnTo>
                  <a:cubicBezTo>
                    <a:pt x="499" y="519"/>
                    <a:pt x="513" y="495"/>
                    <a:pt x="522" y="481"/>
                  </a:cubicBezTo>
                  <a:cubicBezTo>
                    <a:pt x="537" y="458"/>
                    <a:pt x="566" y="402"/>
                    <a:pt x="566" y="358"/>
                  </a:cubicBezTo>
                  <a:cubicBezTo>
                    <a:pt x="566" y="241"/>
                    <a:pt x="471" y="147"/>
                    <a:pt x="355" y="147"/>
                  </a:cubicBezTo>
                  <a:close/>
                  <a:moveTo>
                    <a:pt x="416" y="723"/>
                  </a:moveTo>
                  <a:lnTo>
                    <a:pt x="294" y="723"/>
                  </a:lnTo>
                  <a:cubicBezTo>
                    <a:pt x="261" y="723"/>
                    <a:pt x="235" y="702"/>
                    <a:pt x="235" y="675"/>
                  </a:cubicBezTo>
                  <a:cubicBezTo>
                    <a:pt x="235" y="671"/>
                    <a:pt x="231" y="656"/>
                    <a:pt x="224" y="643"/>
                  </a:cubicBezTo>
                  <a:lnTo>
                    <a:pt x="179" y="554"/>
                  </a:lnTo>
                  <a:cubicBezTo>
                    <a:pt x="172" y="540"/>
                    <a:pt x="159" y="519"/>
                    <a:pt x="151" y="506"/>
                  </a:cubicBezTo>
                  <a:cubicBezTo>
                    <a:pt x="145" y="498"/>
                    <a:pt x="99" y="425"/>
                    <a:pt x="99" y="358"/>
                  </a:cubicBezTo>
                  <a:cubicBezTo>
                    <a:pt x="99" y="217"/>
                    <a:pt x="214" y="102"/>
                    <a:pt x="355" y="102"/>
                  </a:cubicBezTo>
                  <a:cubicBezTo>
                    <a:pt x="495" y="102"/>
                    <a:pt x="610" y="217"/>
                    <a:pt x="610" y="358"/>
                  </a:cubicBezTo>
                  <a:cubicBezTo>
                    <a:pt x="610" y="425"/>
                    <a:pt x="564" y="498"/>
                    <a:pt x="559" y="506"/>
                  </a:cubicBezTo>
                  <a:cubicBezTo>
                    <a:pt x="550" y="518"/>
                    <a:pt x="537" y="541"/>
                    <a:pt x="530" y="554"/>
                  </a:cubicBezTo>
                  <a:lnTo>
                    <a:pt x="485" y="643"/>
                  </a:lnTo>
                  <a:cubicBezTo>
                    <a:pt x="478" y="656"/>
                    <a:pt x="475" y="671"/>
                    <a:pt x="475" y="675"/>
                  </a:cubicBezTo>
                  <a:cubicBezTo>
                    <a:pt x="475" y="702"/>
                    <a:pt x="449" y="723"/>
                    <a:pt x="416" y="723"/>
                  </a:cubicBezTo>
                  <a:close/>
                  <a:moveTo>
                    <a:pt x="287" y="832"/>
                  </a:moveTo>
                  <a:cubicBezTo>
                    <a:pt x="269" y="832"/>
                    <a:pt x="254" y="846"/>
                    <a:pt x="254" y="865"/>
                  </a:cubicBezTo>
                  <a:cubicBezTo>
                    <a:pt x="254" y="883"/>
                    <a:pt x="269" y="897"/>
                    <a:pt x="287" y="897"/>
                  </a:cubicBezTo>
                  <a:lnTo>
                    <a:pt x="426" y="897"/>
                  </a:lnTo>
                  <a:cubicBezTo>
                    <a:pt x="444" y="897"/>
                    <a:pt x="459" y="883"/>
                    <a:pt x="459" y="865"/>
                  </a:cubicBezTo>
                  <a:cubicBezTo>
                    <a:pt x="459" y="846"/>
                    <a:pt x="444" y="832"/>
                    <a:pt x="426" y="832"/>
                  </a:cubicBezTo>
                  <a:lnTo>
                    <a:pt x="287" y="832"/>
                  </a:lnTo>
                  <a:close/>
                  <a:moveTo>
                    <a:pt x="274" y="885"/>
                  </a:moveTo>
                  <a:cubicBezTo>
                    <a:pt x="276" y="929"/>
                    <a:pt x="312" y="965"/>
                    <a:pt x="356" y="965"/>
                  </a:cubicBezTo>
                  <a:cubicBezTo>
                    <a:pt x="401" y="965"/>
                    <a:pt x="437" y="929"/>
                    <a:pt x="439" y="885"/>
                  </a:cubicBezTo>
                  <a:lnTo>
                    <a:pt x="274" y="885"/>
                  </a:lnTo>
                  <a:close/>
                  <a:moveTo>
                    <a:pt x="459" y="865"/>
                  </a:moveTo>
                  <a:lnTo>
                    <a:pt x="254" y="865"/>
                  </a:lnTo>
                  <a:lnTo>
                    <a:pt x="254" y="762"/>
                  </a:lnTo>
                  <a:lnTo>
                    <a:pt x="459" y="762"/>
                  </a:lnTo>
                  <a:lnTo>
                    <a:pt x="459" y="865"/>
                  </a:lnTo>
                  <a:close/>
                  <a:moveTo>
                    <a:pt x="491" y="369"/>
                  </a:moveTo>
                  <a:cubicBezTo>
                    <a:pt x="491" y="388"/>
                    <a:pt x="476" y="403"/>
                    <a:pt x="457" y="403"/>
                  </a:cubicBezTo>
                  <a:lnTo>
                    <a:pt x="388" y="403"/>
                  </a:lnTo>
                  <a:lnTo>
                    <a:pt x="388" y="472"/>
                  </a:lnTo>
                  <a:cubicBezTo>
                    <a:pt x="388" y="491"/>
                    <a:pt x="373" y="506"/>
                    <a:pt x="355" y="506"/>
                  </a:cubicBezTo>
                  <a:cubicBezTo>
                    <a:pt x="336" y="506"/>
                    <a:pt x="321" y="491"/>
                    <a:pt x="321" y="472"/>
                  </a:cubicBezTo>
                  <a:lnTo>
                    <a:pt x="321" y="403"/>
                  </a:lnTo>
                  <a:lnTo>
                    <a:pt x="252" y="403"/>
                  </a:lnTo>
                  <a:cubicBezTo>
                    <a:pt x="233" y="403"/>
                    <a:pt x="218" y="388"/>
                    <a:pt x="218" y="369"/>
                  </a:cubicBezTo>
                  <a:cubicBezTo>
                    <a:pt x="218" y="351"/>
                    <a:pt x="233" y="336"/>
                    <a:pt x="252" y="336"/>
                  </a:cubicBezTo>
                  <a:lnTo>
                    <a:pt x="321" y="336"/>
                  </a:lnTo>
                  <a:lnTo>
                    <a:pt x="321" y="266"/>
                  </a:lnTo>
                  <a:cubicBezTo>
                    <a:pt x="321" y="248"/>
                    <a:pt x="336" y="233"/>
                    <a:pt x="355" y="233"/>
                  </a:cubicBezTo>
                  <a:cubicBezTo>
                    <a:pt x="373" y="233"/>
                    <a:pt x="388" y="248"/>
                    <a:pt x="388" y="266"/>
                  </a:cubicBezTo>
                  <a:lnTo>
                    <a:pt x="388" y="336"/>
                  </a:lnTo>
                  <a:lnTo>
                    <a:pt x="457" y="336"/>
                  </a:lnTo>
                  <a:cubicBezTo>
                    <a:pt x="476" y="336"/>
                    <a:pt x="491" y="351"/>
                    <a:pt x="491" y="369"/>
                  </a:cubicBezTo>
                  <a:close/>
                  <a:moveTo>
                    <a:pt x="681" y="326"/>
                  </a:moveTo>
                  <a:lnTo>
                    <a:pt x="643" y="326"/>
                  </a:lnTo>
                  <a:cubicBezTo>
                    <a:pt x="644" y="336"/>
                    <a:pt x="645" y="347"/>
                    <a:pt x="645" y="358"/>
                  </a:cubicBezTo>
                  <a:cubicBezTo>
                    <a:pt x="645" y="365"/>
                    <a:pt x="644" y="372"/>
                    <a:pt x="643" y="379"/>
                  </a:cubicBezTo>
                  <a:lnTo>
                    <a:pt x="681" y="379"/>
                  </a:lnTo>
                  <a:cubicBezTo>
                    <a:pt x="696" y="379"/>
                    <a:pt x="709" y="367"/>
                    <a:pt x="709" y="352"/>
                  </a:cubicBezTo>
                  <a:cubicBezTo>
                    <a:pt x="709" y="338"/>
                    <a:pt x="696" y="326"/>
                    <a:pt x="681" y="326"/>
                  </a:cubicBezTo>
                  <a:close/>
                  <a:moveTo>
                    <a:pt x="576" y="170"/>
                  </a:moveTo>
                  <a:lnTo>
                    <a:pt x="603" y="142"/>
                  </a:lnTo>
                  <a:cubicBezTo>
                    <a:pt x="614" y="131"/>
                    <a:pt x="614" y="114"/>
                    <a:pt x="604" y="104"/>
                  </a:cubicBezTo>
                  <a:cubicBezTo>
                    <a:pt x="594" y="94"/>
                    <a:pt x="577" y="94"/>
                    <a:pt x="566" y="105"/>
                  </a:cubicBezTo>
                  <a:lnTo>
                    <a:pt x="538" y="132"/>
                  </a:lnTo>
                  <a:cubicBezTo>
                    <a:pt x="552" y="144"/>
                    <a:pt x="564" y="156"/>
                    <a:pt x="576" y="170"/>
                  </a:cubicBezTo>
                  <a:close/>
                  <a:moveTo>
                    <a:pt x="354" y="67"/>
                  </a:moveTo>
                  <a:cubicBezTo>
                    <a:pt x="363" y="67"/>
                    <a:pt x="372" y="68"/>
                    <a:pt x="380" y="68"/>
                  </a:cubicBezTo>
                  <a:lnTo>
                    <a:pt x="380" y="27"/>
                  </a:lnTo>
                  <a:cubicBezTo>
                    <a:pt x="380" y="12"/>
                    <a:pt x="368" y="0"/>
                    <a:pt x="354" y="0"/>
                  </a:cubicBezTo>
                  <a:cubicBezTo>
                    <a:pt x="339" y="0"/>
                    <a:pt x="327" y="12"/>
                    <a:pt x="327" y="27"/>
                  </a:cubicBezTo>
                  <a:lnTo>
                    <a:pt x="327" y="68"/>
                  </a:lnTo>
                  <a:cubicBezTo>
                    <a:pt x="336" y="68"/>
                    <a:pt x="345" y="67"/>
                    <a:pt x="354" y="67"/>
                  </a:cubicBezTo>
                  <a:close/>
                  <a:moveTo>
                    <a:pt x="130" y="173"/>
                  </a:moveTo>
                  <a:cubicBezTo>
                    <a:pt x="142" y="159"/>
                    <a:pt x="154" y="147"/>
                    <a:pt x="168" y="135"/>
                  </a:cubicBezTo>
                  <a:lnTo>
                    <a:pt x="142" y="109"/>
                  </a:lnTo>
                  <a:cubicBezTo>
                    <a:pt x="131" y="99"/>
                    <a:pt x="114" y="98"/>
                    <a:pt x="104" y="109"/>
                  </a:cubicBezTo>
                  <a:cubicBezTo>
                    <a:pt x="93" y="119"/>
                    <a:pt x="94" y="136"/>
                    <a:pt x="104" y="147"/>
                  </a:cubicBezTo>
                  <a:lnTo>
                    <a:pt x="130" y="173"/>
                  </a:lnTo>
                  <a:close/>
                  <a:moveTo>
                    <a:pt x="64" y="358"/>
                  </a:moveTo>
                  <a:cubicBezTo>
                    <a:pt x="64" y="347"/>
                    <a:pt x="64" y="336"/>
                    <a:pt x="66" y="326"/>
                  </a:cubicBezTo>
                  <a:lnTo>
                    <a:pt x="28" y="326"/>
                  </a:lnTo>
                  <a:cubicBezTo>
                    <a:pt x="13" y="326"/>
                    <a:pt x="0" y="338"/>
                    <a:pt x="0" y="352"/>
                  </a:cubicBezTo>
                  <a:cubicBezTo>
                    <a:pt x="0" y="367"/>
                    <a:pt x="13" y="379"/>
                    <a:pt x="28" y="379"/>
                  </a:cubicBezTo>
                  <a:lnTo>
                    <a:pt x="65" y="379"/>
                  </a:lnTo>
                  <a:cubicBezTo>
                    <a:pt x="64" y="372"/>
                    <a:pt x="64" y="365"/>
                    <a:pt x="64" y="3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5" name="组合 37"/>
          <p:cNvGrpSpPr/>
          <p:nvPr/>
        </p:nvGrpSpPr>
        <p:grpSpPr bwMode="auto">
          <a:xfrm>
            <a:off x="1175930" y="2974076"/>
            <a:ext cx="865284" cy="866842"/>
            <a:chOff x="0" y="0"/>
            <a:chExt cx="1154113" cy="1155698"/>
          </a:xfrm>
          <a:solidFill>
            <a:schemeClr val="bg1">
              <a:lumMod val="65000"/>
            </a:schemeClr>
          </a:solidFill>
        </p:grpSpPr>
        <p:sp>
          <p:nvSpPr>
            <p:cNvPr id="76" name="Oval 31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rgbClr val="004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77" name="Freeform 35"/>
            <p:cNvSpPr>
              <a:spLocks noEditPoints="1"/>
            </p:cNvSpPr>
            <p:nvPr/>
          </p:nvSpPr>
          <p:spPr bwMode="auto">
            <a:xfrm>
              <a:off x="269875" y="169862"/>
              <a:ext cx="563563" cy="766762"/>
            </a:xfrm>
            <a:custGeom>
              <a:avLst/>
              <a:gdLst>
                <a:gd name="T0" fmla="*/ 73939 w 625"/>
                <a:gd name="T1" fmla="*/ 124194 h 852"/>
                <a:gd name="T2" fmla="*/ 62217 w 625"/>
                <a:gd name="T3" fmla="*/ 766762 h 852"/>
                <a:gd name="T4" fmla="*/ 563563 w 625"/>
                <a:gd name="T5" fmla="*/ 188091 h 852"/>
                <a:gd name="T6" fmla="*/ 520281 w 625"/>
                <a:gd name="T7" fmla="*/ 201590 h 852"/>
                <a:gd name="T8" fmla="*/ 64021 w 625"/>
                <a:gd name="T9" fmla="*/ 722664 h 852"/>
                <a:gd name="T10" fmla="*/ 243459 w 625"/>
                <a:gd name="T11" fmla="*/ 81896 h 852"/>
                <a:gd name="T12" fmla="*/ 320104 w 625"/>
                <a:gd name="T13" fmla="*/ 81896 h 852"/>
                <a:gd name="T14" fmla="*/ 280429 w 625"/>
                <a:gd name="T15" fmla="*/ 122394 h 852"/>
                <a:gd name="T16" fmla="*/ 196571 w 625"/>
                <a:gd name="T17" fmla="*/ 83696 h 852"/>
                <a:gd name="T18" fmla="*/ 103696 w 625"/>
                <a:gd name="T19" fmla="*/ 194390 h 852"/>
                <a:gd name="T20" fmla="*/ 459867 w 625"/>
                <a:gd name="T21" fmla="*/ 194390 h 852"/>
                <a:gd name="T22" fmla="*/ 366992 w 625"/>
                <a:gd name="T23" fmla="*/ 83696 h 852"/>
                <a:gd name="T24" fmla="*/ 196571 w 625"/>
                <a:gd name="T25" fmla="*/ 83696 h 852"/>
                <a:gd name="T26" fmla="*/ 199276 w 625"/>
                <a:gd name="T27" fmla="*/ 582271 h 852"/>
                <a:gd name="T28" fmla="*/ 136157 w 625"/>
                <a:gd name="T29" fmla="*/ 600270 h 852"/>
                <a:gd name="T30" fmla="*/ 122631 w 625"/>
                <a:gd name="T31" fmla="*/ 613770 h 852"/>
                <a:gd name="T32" fmla="*/ 199276 w 625"/>
                <a:gd name="T33" fmla="*/ 619169 h 852"/>
                <a:gd name="T34" fmla="*/ 119025 w 625"/>
                <a:gd name="T35" fmla="*/ 658767 h 852"/>
                <a:gd name="T36" fmla="*/ 218212 w 625"/>
                <a:gd name="T37" fmla="*/ 610170 h 852"/>
                <a:gd name="T38" fmla="*/ 218212 w 625"/>
                <a:gd name="T39" fmla="*/ 578671 h 852"/>
                <a:gd name="T40" fmla="*/ 99187 w 625"/>
                <a:gd name="T41" fmla="*/ 584971 h 852"/>
                <a:gd name="T42" fmla="*/ 192964 w 625"/>
                <a:gd name="T43" fmla="*/ 683966 h 852"/>
                <a:gd name="T44" fmla="*/ 192964 w 625"/>
                <a:gd name="T45" fmla="*/ 301485 h 852"/>
                <a:gd name="T46" fmla="*/ 136157 w 625"/>
                <a:gd name="T47" fmla="*/ 318584 h 852"/>
                <a:gd name="T48" fmla="*/ 155994 w 625"/>
                <a:gd name="T49" fmla="*/ 368982 h 852"/>
                <a:gd name="T50" fmla="*/ 119025 w 625"/>
                <a:gd name="T51" fmla="*/ 382481 h 852"/>
                <a:gd name="T52" fmla="*/ 192964 w 625"/>
                <a:gd name="T53" fmla="*/ 281686 h 852"/>
                <a:gd name="T54" fmla="*/ 99187 w 625"/>
                <a:gd name="T55" fmla="*/ 380681 h 852"/>
                <a:gd name="T56" fmla="*/ 217310 w 625"/>
                <a:gd name="T57" fmla="*/ 323084 h 852"/>
                <a:gd name="T58" fmla="*/ 216408 w 625"/>
                <a:gd name="T59" fmla="*/ 296985 h 852"/>
                <a:gd name="T60" fmla="*/ 199276 w 625"/>
                <a:gd name="T61" fmla="*/ 452678 h 852"/>
                <a:gd name="T62" fmla="*/ 122631 w 625"/>
                <a:gd name="T63" fmla="*/ 471577 h 852"/>
                <a:gd name="T64" fmla="*/ 199276 w 625"/>
                <a:gd name="T65" fmla="*/ 522874 h 852"/>
                <a:gd name="T66" fmla="*/ 218212 w 625"/>
                <a:gd name="T67" fmla="*/ 438278 h 852"/>
                <a:gd name="T68" fmla="*/ 99187 w 625"/>
                <a:gd name="T69" fmla="*/ 442778 h 852"/>
                <a:gd name="T70" fmla="*/ 199276 w 625"/>
                <a:gd name="T71" fmla="*/ 541773 h 852"/>
                <a:gd name="T72" fmla="*/ 260592 w 625"/>
                <a:gd name="T73" fmla="*/ 418479 h 852"/>
                <a:gd name="T74" fmla="*/ 294856 w 625"/>
                <a:gd name="T75" fmla="*/ 650668 h 852"/>
                <a:gd name="T76" fmla="*/ 452654 w 625"/>
                <a:gd name="T77" fmla="*/ 602070 h 852"/>
                <a:gd name="T78" fmla="*/ 288544 w 625"/>
                <a:gd name="T79" fmla="*/ 644368 h 852"/>
                <a:gd name="T80" fmla="*/ 452654 w 625"/>
                <a:gd name="T81" fmla="*/ 456277 h 852"/>
                <a:gd name="T82" fmla="*/ 288544 w 625"/>
                <a:gd name="T83" fmla="*/ 368982 h 852"/>
                <a:gd name="T84" fmla="*/ 288544 w 625"/>
                <a:gd name="T85" fmla="*/ 316784 h 8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25" h="852">
                  <a:moveTo>
                    <a:pt x="48" y="224"/>
                  </a:moveTo>
                  <a:cubicBezTo>
                    <a:pt x="48" y="200"/>
                    <a:pt x="59" y="188"/>
                    <a:pt x="82" y="188"/>
                  </a:cubicBezTo>
                  <a:lnTo>
                    <a:pt x="82" y="138"/>
                  </a:lnTo>
                  <a:cubicBezTo>
                    <a:pt x="39" y="139"/>
                    <a:pt x="0" y="167"/>
                    <a:pt x="0" y="209"/>
                  </a:cubicBezTo>
                  <a:lnTo>
                    <a:pt x="0" y="783"/>
                  </a:lnTo>
                  <a:cubicBezTo>
                    <a:pt x="0" y="818"/>
                    <a:pt x="34" y="852"/>
                    <a:pt x="69" y="852"/>
                  </a:cubicBezTo>
                  <a:lnTo>
                    <a:pt x="556" y="852"/>
                  </a:lnTo>
                  <a:cubicBezTo>
                    <a:pt x="591" y="852"/>
                    <a:pt x="625" y="818"/>
                    <a:pt x="625" y="783"/>
                  </a:cubicBezTo>
                  <a:lnTo>
                    <a:pt x="625" y="209"/>
                  </a:lnTo>
                  <a:cubicBezTo>
                    <a:pt x="625" y="167"/>
                    <a:pt x="586" y="139"/>
                    <a:pt x="543" y="138"/>
                  </a:cubicBezTo>
                  <a:lnTo>
                    <a:pt x="543" y="188"/>
                  </a:lnTo>
                  <a:cubicBezTo>
                    <a:pt x="566" y="188"/>
                    <a:pt x="577" y="200"/>
                    <a:pt x="577" y="224"/>
                  </a:cubicBezTo>
                  <a:lnTo>
                    <a:pt x="577" y="768"/>
                  </a:lnTo>
                  <a:cubicBezTo>
                    <a:pt x="577" y="785"/>
                    <a:pt x="570" y="803"/>
                    <a:pt x="554" y="803"/>
                  </a:cubicBezTo>
                  <a:lnTo>
                    <a:pt x="71" y="803"/>
                  </a:lnTo>
                  <a:cubicBezTo>
                    <a:pt x="53" y="803"/>
                    <a:pt x="48" y="783"/>
                    <a:pt x="48" y="764"/>
                  </a:cubicBezTo>
                  <a:lnTo>
                    <a:pt x="48" y="224"/>
                  </a:lnTo>
                  <a:close/>
                  <a:moveTo>
                    <a:pt x="270" y="91"/>
                  </a:moveTo>
                  <a:cubicBezTo>
                    <a:pt x="270" y="71"/>
                    <a:pt x="289" y="52"/>
                    <a:pt x="309" y="52"/>
                  </a:cubicBezTo>
                  <a:lnTo>
                    <a:pt x="316" y="52"/>
                  </a:lnTo>
                  <a:cubicBezTo>
                    <a:pt x="336" y="52"/>
                    <a:pt x="355" y="71"/>
                    <a:pt x="355" y="91"/>
                  </a:cubicBezTo>
                  <a:lnTo>
                    <a:pt x="355" y="95"/>
                  </a:lnTo>
                  <a:cubicBezTo>
                    <a:pt x="355" y="117"/>
                    <a:pt x="336" y="136"/>
                    <a:pt x="314" y="136"/>
                  </a:cubicBezTo>
                  <a:lnTo>
                    <a:pt x="311" y="136"/>
                  </a:lnTo>
                  <a:cubicBezTo>
                    <a:pt x="289" y="136"/>
                    <a:pt x="270" y="117"/>
                    <a:pt x="270" y="95"/>
                  </a:cubicBezTo>
                  <a:lnTo>
                    <a:pt x="270" y="91"/>
                  </a:lnTo>
                  <a:close/>
                  <a:moveTo>
                    <a:pt x="218" y="93"/>
                  </a:moveTo>
                  <a:lnTo>
                    <a:pt x="149" y="93"/>
                  </a:lnTo>
                  <a:cubicBezTo>
                    <a:pt x="126" y="93"/>
                    <a:pt x="115" y="104"/>
                    <a:pt x="115" y="127"/>
                  </a:cubicBezTo>
                  <a:lnTo>
                    <a:pt x="115" y="216"/>
                  </a:lnTo>
                  <a:cubicBezTo>
                    <a:pt x="115" y="231"/>
                    <a:pt x="124" y="246"/>
                    <a:pt x="138" y="246"/>
                  </a:cubicBezTo>
                  <a:lnTo>
                    <a:pt x="487" y="246"/>
                  </a:lnTo>
                  <a:cubicBezTo>
                    <a:pt x="501" y="246"/>
                    <a:pt x="510" y="231"/>
                    <a:pt x="510" y="216"/>
                  </a:cubicBezTo>
                  <a:lnTo>
                    <a:pt x="510" y="127"/>
                  </a:lnTo>
                  <a:cubicBezTo>
                    <a:pt x="510" y="104"/>
                    <a:pt x="499" y="93"/>
                    <a:pt x="476" y="93"/>
                  </a:cubicBezTo>
                  <a:lnTo>
                    <a:pt x="407" y="93"/>
                  </a:lnTo>
                  <a:cubicBezTo>
                    <a:pt x="407" y="45"/>
                    <a:pt x="366" y="0"/>
                    <a:pt x="320" y="0"/>
                  </a:cubicBezTo>
                  <a:lnTo>
                    <a:pt x="305" y="0"/>
                  </a:lnTo>
                  <a:cubicBezTo>
                    <a:pt x="259" y="0"/>
                    <a:pt x="218" y="45"/>
                    <a:pt x="218" y="93"/>
                  </a:cubicBezTo>
                  <a:close/>
                  <a:moveTo>
                    <a:pt x="132" y="654"/>
                  </a:moveTo>
                  <a:cubicBezTo>
                    <a:pt x="132" y="649"/>
                    <a:pt x="133" y="647"/>
                    <a:pt x="138" y="647"/>
                  </a:cubicBezTo>
                  <a:lnTo>
                    <a:pt x="221" y="647"/>
                  </a:lnTo>
                  <a:lnTo>
                    <a:pt x="221" y="654"/>
                  </a:lnTo>
                  <a:cubicBezTo>
                    <a:pt x="221" y="661"/>
                    <a:pt x="186" y="680"/>
                    <a:pt x="180" y="684"/>
                  </a:cubicBezTo>
                  <a:cubicBezTo>
                    <a:pt x="174" y="679"/>
                    <a:pt x="161" y="667"/>
                    <a:pt x="151" y="667"/>
                  </a:cubicBezTo>
                  <a:lnTo>
                    <a:pt x="149" y="667"/>
                  </a:lnTo>
                  <a:cubicBezTo>
                    <a:pt x="144" y="667"/>
                    <a:pt x="136" y="675"/>
                    <a:pt x="136" y="680"/>
                  </a:cubicBezTo>
                  <a:lnTo>
                    <a:pt x="136" y="682"/>
                  </a:lnTo>
                  <a:cubicBezTo>
                    <a:pt x="136" y="688"/>
                    <a:pt x="167" y="721"/>
                    <a:pt x="173" y="721"/>
                  </a:cubicBezTo>
                  <a:lnTo>
                    <a:pt x="175" y="721"/>
                  </a:lnTo>
                  <a:cubicBezTo>
                    <a:pt x="180" y="721"/>
                    <a:pt x="214" y="693"/>
                    <a:pt x="221" y="688"/>
                  </a:cubicBezTo>
                  <a:cubicBezTo>
                    <a:pt x="221" y="700"/>
                    <a:pt x="225" y="738"/>
                    <a:pt x="214" y="738"/>
                  </a:cubicBezTo>
                  <a:lnTo>
                    <a:pt x="138" y="738"/>
                  </a:lnTo>
                  <a:cubicBezTo>
                    <a:pt x="133" y="738"/>
                    <a:pt x="132" y="737"/>
                    <a:pt x="132" y="732"/>
                  </a:cubicBezTo>
                  <a:lnTo>
                    <a:pt x="132" y="654"/>
                  </a:lnTo>
                  <a:close/>
                  <a:moveTo>
                    <a:pt x="214" y="760"/>
                  </a:moveTo>
                  <a:cubicBezTo>
                    <a:pt x="255" y="760"/>
                    <a:pt x="240" y="715"/>
                    <a:pt x="242" y="678"/>
                  </a:cubicBezTo>
                  <a:cubicBezTo>
                    <a:pt x="243" y="658"/>
                    <a:pt x="292" y="642"/>
                    <a:pt x="296" y="624"/>
                  </a:cubicBezTo>
                  <a:lnTo>
                    <a:pt x="290" y="624"/>
                  </a:lnTo>
                  <a:cubicBezTo>
                    <a:pt x="275" y="624"/>
                    <a:pt x="253" y="637"/>
                    <a:pt x="242" y="643"/>
                  </a:cubicBezTo>
                  <a:cubicBezTo>
                    <a:pt x="237" y="635"/>
                    <a:pt x="232" y="626"/>
                    <a:pt x="218" y="626"/>
                  </a:cubicBezTo>
                  <a:lnTo>
                    <a:pt x="134" y="626"/>
                  </a:lnTo>
                  <a:cubicBezTo>
                    <a:pt x="122" y="626"/>
                    <a:pt x="110" y="637"/>
                    <a:pt x="110" y="650"/>
                  </a:cubicBezTo>
                  <a:lnTo>
                    <a:pt x="110" y="736"/>
                  </a:lnTo>
                  <a:cubicBezTo>
                    <a:pt x="110" y="750"/>
                    <a:pt x="123" y="760"/>
                    <a:pt x="138" y="760"/>
                  </a:cubicBezTo>
                  <a:lnTo>
                    <a:pt x="214" y="760"/>
                  </a:lnTo>
                  <a:close/>
                  <a:moveTo>
                    <a:pt x="132" y="341"/>
                  </a:moveTo>
                  <a:cubicBezTo>
                    <a:pt x="132" y="336"/>
                    <a:pt x="133" y="335"/>
                    <a:pt x="138" y="335"/>
                  </a:cubicBezTo>
                  <a:lnTo>
                    <a:pt x="214" y="335"/>
                  </a:lnTo>
                  <a:cubicBezTo>
                    <a:pt x="219" y="335"/>
                    <a:pt x="221" y="336"/>
                    <a:pt x="221" y="341"/>
                  </a:cubicBezTo>
                  <a:cubicBezTo>
                    <a:pt x="221" y="346"/>
                    <a:pt x="184" y="371"/>
                    <a:pt x="180" y="371"/>
                  </a:cubicBezTo>
                  <a:cubicBezTo>
                    <a:pt x="175" y="371"/>
                    <a:pt x="164" y="354"/>
                    <a:pt x="151" y="354"/>
                  </a:cubicBezTo>
                  <a:cubicBezTo>
                    <a:pt x="145" y="354"/>
                    <a:pt x="136" y="361"/>
                    <a:pt x="136" y="367"/>
                  </a:cubicBezTo>
                  <a:lnTo>
                    <a:pt x="136" y="369"/>
                  </a:lnTo>
                  <a:cubicBezTo>
                    <a:pt x="136" y="378"/>
                    <a:pt x="166" y="406"/>
                    <a:pt x="173" y="410"/>
                  </a:cubicBezTo>
                  <a:lnTo>
                    <a:pt x="221" y="376"/>
                  </a:lnTo>
                  <a:lnTo>
                    <a:pt x="221" y="425"/>
                  </a:lnTo>
                  <a:lnTo>
                    <a:pt x="132" y="425"/>
                  </a:lnTo>
                  <a:lnTo>
                    <a:pt x="132" y="341"/>
                  </a:lnTo>
                  <a:close/>
                  <a:moveTo>
                    <a:pt x="240" y="330"/>
                  </a:moveTo>
                  <a:cubicBezTo>
                    <a:pt x="237" y="319"/>
                    <a:pt x="228" y="313"/>
                    <a:pt x="214" y="313"/>
                  </a:cubicBezTo>
                  <a:lnTo>
                    <a:pt x="138" y="313"/>
                  </a:lnTo>
                  <a:cubicBezTo>
                    <a:pt x="123" y="313"/>
                    <a:pt x="110" y="322"/>
                    <a:pt x="110" y="337"/>
                  </a:cubicBezTo>
                  <a:lnTo>
                    <a:pt x="110" y="423"/>
                  </a:lnTo>
                  <a:cubicBezTo>
                    <a:pt x="110" y="436"/>
                    <a:pt x="122" y="447"/>
                    <a:pt x="134" y="447"/>
                  </a:cubicBezTo>
                  <a:lnTo>
                    <a:pt x="218" y="447"/>
                  </a:lnTo>
                  <a:cubicBezTo>
                    <a:pt x="252" y="447"/>
                    <a:pt x="242" y="393"/>
                    <a:pt x="241" y="359"/>
                  </a:cubicBezTo>
                  <a:lnTo>
                    <a:pt x="296" y="313"/>
                  </a:lnTo>
                  <a:cubicBezTo>
                    <a:pt x="296" y="313"/>
                    <a:pt x="292" y="311"/>
                    <a:pt x="292" y="311"/>
                  </a:cubicBezTo>
                  <a:cubicBezTo>
                    <a:pt x="271" y="311"/>
                    <a:pt x="253" y="329"/>
                    <a:pt x="240" y="330"/>
                  </a:cubicBezTo>
                  <a:close/>
                  <a:moveTo>
                    <a:pt x="132" y="492"/>
                  </a:moveTo>
                  <a:lnTo>
                    <a:pt x="221" y="492"/>
                  </a:lnTo>
                  <a:lnTo>
                    <a:pt x="221" y="503"/>
                  </a:lnTo>
                  <a:lnTo>
                    <a:pt x="180" y="529"/>
                  </a:lnTo>
                  <a:lnTo>
                    <a:pt x="152" y="508"/>
                  </a:lnTo>
                  <a:cubicBezTo>
                    <a:pt x="145" y="513"/>
                    <a:pt x="136" y="515"/>
                    <a:pt x="136" y="524"/>
                  </a:cubicBezTo>
                  <a:cubicBezTo>
                    <a:pt x="136" y="531"/>
                    <a:pt x="167" y="565"/>
                    <a:pt x="173" y="565"/>
                  </a:cubicBezTo>
                  <a:cubicBezTo>
                    <a:pt x="183" y="565"/>
                    <a:pt x="209" y="536"/>
                    <a:pt x="221" y="533"/>
                  </a:cubicBezTo>
                  <a:lnTo>
                    <a:pt x="221" y="581"/>
                  </a:lnTo>
                  <a:lnTo>
                    <a:pt x="132" y="581"/>
                  </a:lnTo>
                  <a:lnTo>
                    <a:pt x="132" y="492"/>
                  </a:lnTo>
                  <a:close/>
                  <a:moveTo>
                    <a:pt x="242" y="487"/>
                  </a:moveTo>
                  <a:cubicBezTo>
                    <a:pt x="238" y="480"/>
                    <a:pt x="233" y="470"/>
                    <a:pt x="221" y="470"/>
                  </a:cubicBezTo>
                  <a:lnTo>
                    <a:pt x="132" y="470"/>
                  </a:lnTo>
                  <a:cubicBezTo>
                    <a:pt x="121" y="470"/>
                    <a:pt x="110" y="481"/>
                    <a:pt x="110" y="492"/>
                  </a:cubicBezTo>
                  <a:lnTo>
                    <a:pt x="110" y="581"/>
                  </a:lnTo>
                  <a:cubicBezTo>
                    <a:pt x="110" y="591"/>
                    <a:pt x="121" y="602"/>
                    <a:pt x="132" y="602"/>
                  </a:cubicBezTo>
                  <a:lnTo>
                    <a:pt x="221" y="602"/>
                  </a:lnTo>
                  <a:cubicBezTo>
                    <a:pt x="252" y="602"/>
                    <a:pt x="242" y="547"/>
                    <a:pt x="242" y="515"/>
                  </a:cubicBezTo>
                  <a:lnTo>
                    <a:pt x="296" y="469"/>
                  </a:lnTo>
                  <a:lnTo>
                    <a:pt x="289" y="465"/>
                  </a:lnTo>
                  <a:lnTo>
                    <a:pt x="242" y="487"/>
                  </a:lnTo>
                  <a:close/>
                  <a:moveTo>
                    <a:pt x="320" y="716"/>
                  </a:moveTo>
                  <a:cubicBezTo>
                    <a:pt x="320" y="721"/>
                    <a:pt x="322" y="723"/>
                    <a:pt x="327" y="723"/>
                  </a:cubicBezTo>
                  <a:lnTo>
                    <a:pt x="495" y="723"/>
                  </a:lnTo>
                  <a:cubicBezTo>
                    <a:pt x="500" y="723"/>
                    <a:pt x="502" y="721"/>
                    <a:pt x="502" y="716"/>
                  </a:cubicBezTo>
                  <a:lnTo>
                    <a:pt x="502" y="669"/>
                  </a:lnTo>
                  <a:cubicBezTo>
                    <a:pt x="502" y="664"/>
                    <a:pt x="500" y="663"/>
                    <a:pt x="495" y="663"/>
                  </a:cubicBezTo>
                  <a:lnTo>
                    <a:pt x="320" y="663"/>
                  </a:lnTo>
                  <a:lnTo>
                    <a:pt x="320" y="716"/>
                  </a:lnTo>
                  <a:close/>
                  <a:moveTo>
                    <a:pt x="320" y="565"/>
                  </a:moveTo>
                  <a:lnTo>
                    <a:pt x="502" y="565"/>
                  </a:lnTo>
                  <a:lnTo>
                    <a:pt x="502" y="507"/>
                  </a:lnTo>
                  <a:lnTo>
                    <a:pt x="320" y="507"/>
                  </a:lnTo>
                  <a:lnTo>
                    <a:pt x="320" y="565"/>
                  </a:lnTo>
                  <a:close/>
                  <a:moveTo>
                    <a:pt x="320" y="410"/>
                  </a:moveTo>
                  <a:lnTo>
                    <a:pt x="452" y="410"/>
                  </a:lnTo>
                  <a:lnTo>
                    <a:pt x="452" y="352"/>
                  </a:lnTo>
                  <a:lnTo>
                    <a:pt x="320" y="352"/>
                  </a:lnTo>
                  <a:lnTo>
                    <a:pt x="320" y="4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8" name="组合 40"/>
          <p:cNvGrpSpPr/>
          <p:nvPr/>
        </p:nvGrpSpPr>
        <p:grpSpPr bwMode="auto">
          <a:xfrm>
            <a:off x="6805633" y="1816699"/>
            <a:ext cx="866473" cy="866842"/>
            <a:chOff x="0" y="0"/>
            <a:chExt cx="1155700" cy="1155698"/>
          </a:xfrm>
          <a:solidFill>
            <a:schemeClr val="bg1">
              <a:lumMod val="65000"/>
            </a:schemeClr>
          </a:solidFill>
        </p:grpSpPr>
        <p:sp>
          <p:nvSpPr>
            <p:cNvPr id="79" name="Oval 33"/>
            <p:cNvSpPr>
              <a:spLocks noChangeArrowheads="1"/>
            </p:cNvSpPr>
            <p:nvPr/>
          </p:nvSpPr>
          <p:spPr bwMode="auto">
            <a:xfrm>
              <a:off x="0" y="0"/>
              <a:ext cx="1155700" cy="1155698"/>
            </a:xfrm>
            <a:prstGeom prst="ellipse">
              <a:avLst/>
            </a:prstGeom>
            <a:solidFill>
              <a:srgbClr val="004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81" name="Freeform 36"/>
            <p:cNvSpPr>
              <a:spLocks noEditPoints="1"/>
            </p:cNvSpPr>
            <p:nvPr/>
          </p:nvSpPr>
          <p:spPr bwMode="auto">
            <a:xfrm>
              <a:off x="261937" y="217487"/>
              <a:ext cx="712788" cy="701675"/>
            </a:xfrm>
            <a:custGeom>
              <a:avLst/>
              <a:gdLst>
                <a:gd name="T0" fmla="*/ 188097 w 792"/>
                <a:gd name="T1" fmla="*/ 307152 h 779"/>
                <a:gd name="T2" fmla="*/ 249296 w 792"/>
                <a:gd name="T3" fmla="*/ 200865 h 779"/>
                <a:gd name="T4" fmla="*/ 350994 w 792"/>
                <a:gd name="T5" fmla="*/ 290938 h 779"/>
                <a:gd name="T6" fmla="*/ 264596 w 792"/>
                <a:gd name="T7" fmla="*/ 182850 h 779"/>
                <a:gd name="T8" fmla="*/ 350994 w 792"/>
                <a:gd name="T9" fmla="*/ 290938 h 779"/>
                <a:gd name="T10" fmla="*/ 350994 w 792"/>
                <a:gd name="T11" fmla="*/ 290938 h 779"/>
                <a:gd name="T12" fmla="*/ 420293 w 792"/>
                <a:gd name="T13" fmla="*/ 174743 h 779"/>
                <a:gd name="T14" fmla="*/ 442793 w 792"/>
                <a:gd name="T15" fmla="*/ 163034 h 779"/>
                <a:gd name="T16" fmla="*/ 445493 w 792"/>
                <a:gd name="T17" fmla="*/ 182850 h 779"/>
                <a:gd name="T18" fmla="*/ 439193 w 792"/>
                <a:gd name="T19" fmla="*/ 215276 h 779"/>
                <a:gd name="T20" fmla="*/ 418493 w 792"/>
                <a:gd name="T21" fmla="*/ 207170 h 779"/>
                <a:gd name="T22" fmla="*/ 393293 w 792"/>
                <a:gd name="T23" fmla="*/ 185552 h 779"/>
                <a:gd name="T24" fmla="*/ 410393 w 792"/>
                <a:gd name="T25" fmla="*/ 172942 h 779"/>
                <a:gd name="T26" fmla="*/ 442793 w 792"/>
                <a:gd name="T27" fmla="*/ 163034 h 779"/>
                <a:gd name="T28" fmla="*/ 337494 w 792"/>
                <a:gd name="T29" fmla="*/ 308953 h 779"/>
                <a:gd name="T30" fmla="*/ 325795 w 792"/>
                <a:gd name="T31" fmla="*/ 440461 h 779"/>
                <a:gd name="T32" fmla="*/ 371694 w 792"/>
                <a:gd name="T33" fmla="*/ 320663 h 779"/>
                <a:gd name="T34" fmla="*/ 280795 w 792"/>
                <a:gd name="T35" fmla="*/ 268420 h 779"/>
                <a:gd name="T36" fmla="*/ 246596 w 792"/>
                <a:gd name="T37" fmla="*/ 280130 h 779"/>
                <a:gd name="T38" fmla="*/ 292495 w 792"/>
                <a:gd name="T39" fmla="*/ 440461 h 779"/>
                <a:gd name="T40" fmla="*/ 280795 w 792"/>
                <a:gd name="T41" fmla="*/ 268420 h 779"/>
                <a:gd name="T42" fmla="*/ 416693 w 792"/>
                <a:gd name="T43" fmla="*/ 240497 h 779"/>
                <a:gd name="T44" fmla="*/ 404993 w 792"/>
                <a:gd name="T45" fmla="*/ 440461 h 779"/>
                <a:gd name="T46" fmla="*/ 450892 w 792"/>
                <a:gd name="T47" fmla="*/ 253107 h 779"/>
                <a:gd name="T48" fmla="*/ 201597 w 792"/>
                <a:gd name="T49" fmla="*/ 351288 h 779"/>
                <a:gd name="T50" fmla="*/ 167397 w 792"/>
                <a:gd name="T51" fmla="*/ 362997 h 779"/>
                <a:gd name="T52" fmla="*/ 213296 w 792"/>
                <a:gd name="T53" fmla="*/ 440461 h 779"/>
                <a:gd name="T54" fmla="*/ 201597 w 792"/>
                <a:gd name="T55" fmla="*/ 351288 h 779"/>
                <a:gd name="T56" fmla="*/ 122398 w 792"/>
                <a:gd name="T57" fmla="*/ 440461 h 779"/>
                <a:gd name="T58" fmla="*/ 110698 w 792"/>
                <a:gd name="T59" fmla="*/ 170240 h 779"/>
                <a:gd name="T60" fmla="*/ 134098 w 792"/>
                <a:gd name="T61" fmla="*/ 170240 h 779"/>
                <a:gd name="T62" fmla="*/ 477892 w 792"/>
                <a:gd name="T63" fmla="*/ 417042 h 779"/>
                <a:gd name="T64" fmla="*/ 477892 w 792"/>
                <a:gd name="T65" fmla="*/ 440461 h 779"/>
                <a:gd name="T66" fmla="*/ 110698 w 792"/>
                <a:gd name="T67" fmla="*/ 428751 h 779"/>
                <a:gd name="T68" fmla="*/ 477892 w 792"/>
                <a:gd name="T69" fmla="*/ 417042 h 779"/>
                <a:gd name="T70" fmla="*/ 611990 w 792"/>
                <a:gd name="T71" fmla="*/ 701675 h 779"/>
                <a:gd name="T72" fmla="*/ 436493 w 792"/>
                <a:gd name="T73" fmla="*/ 566564 h 779"/>
                <a:gd name="T74" fmla="*/ 0 w 792"/>
                <a:gd name="T75" fmla="*/ 299045 h 779"/>
                <a:gd name="T76" fmla="*/ 599390 w 792"/>
                <a:gd name="T77" fmla="*/ 299045 h 779"/>
                <a:gd name="T78" fmla="*/ 677689 w 792"/>
                <a:gd name="T79" fmla="*/ 544947 h 779"/>
                <a:gd name="T80" fmla="*/ 300595 w 792"/>
                <a:gd name="T81" fmla="*/ 561160 h 779"/>
                <a:gd name="T82" fmla="*/ 561591 w 792"/>
                <a:gd name="T83" fmla="*/ 299045 h 779"/>
                <a:gd name="T84" fmla="*/ 38699 w 792"/>
                <a:gd name="T85" fmla="*/ 299045 h 77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92" h="779">
                  <a:moveTo>
                    <a:pt x="297" y="240"/>
                  </a:moveTo>
                  <a:lnTo>
                    <a:pt x="209" y="341"/>
                  </a:lnTo>
                  <a:lnTo>
                    <a:pt x="188" y="323"/>
                  </a:lnTo>
                  <a:lnTo>
                    <a:pt x="277" y="223"/>
                  </a:lnTo>
                  <a:lnTo>
                    <a:pt x="297" y="240"/>
                  </a:lnTo>
                  <a:close/>
                  <a:moveTo>
                    <a:pt x="390" y="323"/>
                  </a:moveTo>
                  <a:lnTo>
                    <a:pt x="276" y="224"/>
                  </a:lnTo>
                  <a:lnTo>
                    <a:pt x="294" y="203"/>
                  </a:lnTo>
                  <a:lnTo>
                    <a:pt x="408" y="303"/>
                  </a:lnTo>
                  <a:lnTo>
                    <a:pt x="390" y="323"/>
                  </a:lnTo>
                  <a:close/>
                  <a:moveTo>
                    <a:pt x="487" y="212"/>
                  </a:moveTo>
                  <a:lnTo>
                    <a:pt x="390" y="323"/>
                  </a:lnTo>
                  <a:lnTo>
                    <a:pt x="369" y="305"/>
                  </a:lnTo>
                  <a:lnTo>
                    <a:pt x="467" y="194"/>
                  </a:lnTo>
                  <a:lnTo>
                    <a:pt x="487" y="212"/>
                  </a:lnTo>
                  <a:close/>
                  <a:moveTo>
                    <a:pt x="492" y="181"/>
                  </a:moveTo>
                  <a:cubicBezTo>
                    <a:pt x="497" y="179"/>
                    <a:pt x="500" y="182"/>
                    <a:pt x="499" y="187"/>
                  </a:cubicBezTo>
                  <a:lnTo>
                    <a:pt x="495" y="203"/>
                  </a:lnTo>
                  <a:cubicBezTo>
                    <a:pt x="494" y="209"/>
                    <a:pt x="492" y="217"/>
                    <a:pt x="491" y="222"/>
                  </a:cubicBezTo>
                  <a:lnTo>
                    <a:pt x="488" y="239"/>
                  </a:lnTo>
                  <a:cubicBezTo>
                    <a:pt x="487" y="244"/>
                    <a:pt x="483" y="245"/>
                    <a:pt x="479" y="242"/>
                  </a:cubicBezTo>
                  <a:lnTo>
                    <a:pt x="465" y="230"/>
                  </a:lnTo>
                  <a:cubicBezTo>
                    <a:pt x="461" y="227"/>
                    <a:pt x="455" y="221"/>
                    <a:pt x="451" y="217"/>
                  </a:cubicBezTo>
                  <a:lnTo>
                    <a:pt x="437" y="206"/>
                  </a:lnTo>
                  <a:cubicBezTo>
                    <a:pt x="433" y="202"/>
                    <a:pt x="434" y="198"/>
                    <a:pt x="439" y="197"/>
                  </a:cubicBezTo>
                  <a:lnTo>
                    <a:pt x="456" y="192"/>
                  </a:lnTo>
                  <a:cubicBezTo>
                    <a:pt x="461" y="190"/>
                    <a:pt x="470" y="187"/>
                    <a:pt x="475" y="186"/>
                  </a:cubicBezTo>
                  <a:lnTo>
                    <a:pt x="492" y="181"/>
                  </a:lnTo>
                  <a:close/>
                  <a:moveTo>
                    <a:pt x="400" y="343"/>
                  </a:moveTo>
                  <a:lnTo>
                    <a:pt x="375" y="343"/>
                  </a:lnTo>
                  <a:cubicBezTo>
                    <a:pt x="368" y="343"/>
                    <a:pt x="362" y="349"/>
                    <a:pt x="362" y="356"/>
                  </a:cubicBezTo>
                  <a:lnTo>
                    <a:pt x="362" y="489"/>
                  </a:lnTo>
                  <a:lnTo>
                    <a:pt x="413" y="489"/>
                  </a:lnTo>
                  <a:lnTo>
                    <a:pt x="413" y="356"/>
                  </a:lnTo>
                  <a:cubicBezTo>
                    <a:pt x="413" y="349"/>
                    <a:pt x="407" y="343"/>
                    <a:pt x="400" y="343"/>
                  </a:cubicBezTo>
                  <a:close/>
                  <a:moveTo>
                    <a:pt x="312" y="298"/>
                  </a:moveTo>
                  <a:lnTo>
                    <a:pt x="287" y="298"/>
                  </a:lnTo>
                  <a:cubicBezTo>
                    <a:pt x="280" y="298"/>
                    <a:pt x="274" y="304"/>
                    <a:pt x="274" y="311"/>
                  </a:cubicBezTo>
                  <a:lnTo>
                    <a:pt x="274" y="489"/>
                  </a:lnTo>
                  <a:lnTo>
                    <a:pt x="325" y="489"/>
                  </a:lnTo>
                  <a:lnTo>
                    <a:pt x="325" y="311"/>
                  </a:lnTo>
                  <a:cubicBezTo>
                    <a:pt x="325" y="304"/>
                    <a:pt x="319" y="298"/>
                    <a:pt x="312" y="298"/>
                  </a:cubicBezTo>
                  <a:close/>
                  <a:moveTo>
                    <a:pt x="488" y="267"/>
                  </a:moveTo>
                  <a:lnTo>
                    <a:pt x="463" y="267"/>
                  </a:lnTo>
                  <a:cubicBezTo>
                    <a:pt x="456" y="267"/>
                    <a:pt x="450" y="273"/>
                    <a:pt x="450" y="281"/>
                  </a:cubicBezTo>
                  <a:lnTo>
                    <a:pt x="450" y="489"/>
                  </a:lnTo>
                  <a:lnTo>
                    <a:pt x="501" y="489"/>
                  </a:lnTo>
                  <a:lnTo>
                    <a:pt x="501" y="281"/>
                  </a:lnTo>
                  <a:cubicBezTo>
                    <a:pt x="501" y="273"/>
                    <a:pt x="495" y="267"/>
                    <a:pt x="488" y="267"/>
                  </a:cubicBezTo>
                  <a:close/>
                  <a:moveTo>
                    <a:pt x="224" y="390"/>
                  </a:moveTo>
                  <a:lnTo>
                    <a:pt x="200" y="390"/>
                  </a:lnTo>
                  <a:cubicBezTo>
                    <a:pt x="192" y="390"/>
                    <a:pt x="186" y="396"/>
                    <a:pt x="186" y="403"/>
                  </a:cubicBezTo>
                  <a:lnTo>
                    <a:pt x="186" y="489"/>
                  </a:lnTo>
                  <a:lnTo>
                    <a:pt x="237" y="489"/>
                  </a:lnTo>
                  <a:lnTo>
                    <a:pt x="237" y="403"/>
                  </a:lnTo>
                  <a:cubicBezTo>
                    <a:pt x="237" y="396"/>
                    <a:pt x="231" y="390"/>
                    <a:pt x="224" y="390"/>
                  </a:cubicBezTo>
                  <a:close/>
                  <a:moveTo>
                    <a:pt x="149" y="476"/>
                  </a:moveTo>
                  <a:cubicBezTo>
                    <a:pt x="149" y="483"/>
                    <a:pt x="144" y="489"/>
                    <a:pt x="136" y="489"/>
                  </a:cubicBezTo>
                  <a:cubicBezTo>
                    <a:pt x="129" y="489"/>
                    <a:pt x="123" y="483"/>
                    <a:pt x="123" y="476"/>
                  </a:cubicBezTo>
                  <a:lnTo>
                    <a:pt x="123" y="189"/>
                  </a:lnTo>
                  <a:cubicBezTo>
                    <a:pt x="123" y="182"/>
                    <a:pt x="129" y="176"/>
                    <a:pt x="136" y="176"/>
                  </a:cubicBezTo>
                  <a:cubicBezTo>
                    <a:pt x="143" y="176"/>
                    <a:pt x="149" y="182"/>
                    <a:pt x="149" y="189"/>
                  </a:cubicBezTo>
                  <a:lnTo>
                    <a:pt x="149" y="476"/>
                  </a:lnTo>
                  <a:close/>
                  <a:moveTo>
                    <a:pt x="531" y="463"/>
                  </a:moveTo>
                  <a:cubicBezTo>
                    <a:pt x="538" y="463"/>
                    <a:pt x="544" y="469"/>
                    <a:pt x="544" y="476"/>
                  </a:cubicBezTo>
                  <a:cubicBezTo>
                    <a:pt x="544" y="483"/>
                    <a:pt x="538" y="489"/>
                    <a:pt x="531" y="489"/>
                  </a:cubicBezTo>
                  <a:lnTo>
                    <a:pt x="136" y="489"/>
                  </a:lnTo>
                  <a:cubicBezTo>
                    <a:pt x="129" y="489"/>
                    <a:pt x="123" y="483"/>
                    <a:pt x="123" y="476"/>
                  </a:cubicBezTo>
                  <a:cubicBezTo>
                    <a:pt x="123" y="469"/>
                    <a:pt x="129" y="463"/>
                    <a:pt x="136" y="463"/>
                  </a:cubicBezTo>
                  <a:lnTo>
                    <a:pt x="531" y="463"/>
                  </a:lnTo>
                  <a:close/>
                  <a:moveTo>
                    <a:pt x="753" y="750"/>
                  </a:moveTo>
                  <a:cubicBezTo>
                    <a:pt x="732" y="770"/>
                    <a:pt x="706" y="779"/>
                    <a:pt x="680" y="779"/>
                  </a:cubicBezTo>
                  <a:cubicBezTo>
                    <a:pt x="654" y="779"/>
                    <a:pt x="628" y="770"/>
                    <a:pt x="608" y="750"/>
                  </a:cubicBezTo>
                  <a:lnTo>
                    <a:pt x="485" y="629"/>
                  </a:lnTo>
                  <a:cubicBezTo>
                    <a:pt x="440" y="653"/>
                    <a:pt x="388" y="666"/>
                    <a:pt x="334" y="666"/>
                  </a:cubicBezTo>
                  <a:cubicBezTo>
                    <a:pt x="149" y="666"/>
                    <a:pt x="0" y="517"/>
                    <a:pt x="0" y="332"/>
                  </a:cubicBezTo>
                  <a:cubicBezTo>
                    <a:pt x="0" y="149"/>
                    <a:pt x="149" y="0"/>
                    <a:pt x="334" y="0"/>
                  </a:cubicBezTo>
                  <a:cubicBezTo>
                    <a:pt x="517" y="0"/>
                    <a:pt x="666" y="149"/>
                    <a:pt x="666" y="332"/>
                  </a:cubicBezTo>
                  <a:cubicBezTo>
                    <a:pt x="666" y="387"/>
                    <a:pt x="653" y="439"/>
                    <a:pt x="630" y="484"/>
                  </a:cubicBezTo>
                  <a:lnTo>
                    <a:pt x="753" y="605"/>
                  </a:lnTo>
                  <a:cubicBezTo>
                    <a:pt x="792" y="645"/>
                    <a:pt x="792" y="709"/>
                    <a:pt x="753" y="750"/>
                  </a:cubicBezTo>
                  <a:close/>
                  <a:moveTo>
                    <a:pt x="334" y="623"/>
                  </a:moveTo>
                  <a:lnTo>
                    <a:pt x="334" y="623"/>
                  </a:lnTo>
                  <a:cubicBezTo>
                    <a:pt x="494" y="623"/>
                    <a:pt x="624" y="493"/>
                    <a:pt x="624" y="332"/>
                  </a:cubicBezTo>
                  <a:cubicBezTo>
                    <a:pt x="624" y="172"/>
                    <a:pt x="494" y="42"/>
                    <a:pt x="334" y="42"/>
                  </a:cubicBezTo>
                  <a:cubicBezTo>
                    <a:pt x="173" y="42"/>
                    <a:pt x="43" y="172"/>
                    <a:pt x="43" y="332"/>
                  </a:cubicBezTo>
                  <a:cubicBezTo>
                    <a:pt x="43" y="493"/>
                    <a:pt x="173" y="623"/>
                    <a:pt x="334" y="6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" name="组合 43"/>
          <p:cNvGrpSpPr/>
          <p:nvPr/>
        </p:nvGrpSpPr>
        <p:grpSpPr bwMode="auto">
          <a:xfrm>
            <a:off x="6841338" y="2996699"/>
            <a:ext cx="865284" cy="866842"/>
            <a:chOff x="0" y="0"/>
            <a:chExt cx="1154113" cy="1155698"/>
          </a:xfrm>
          <a:solidFill>
            <a:schemeClr val="bg1">
              <a:lumMod val="65000"/>
            </a:schemeClr>
          </a:solidFill>
        </p:grpSpPr>
        <p:sp>
          <p:nvSpPr>
            <p:cNvPr id="83" name="Oval 32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8"/>
            </a:xfrm>
            <a:prstGeom prst="ellipse">
              <a:avLst/>
            </a:prstGeom>
            <a:solidFill>
              <a:srgbClr val="0282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300">
                <a:solidFill>
                  <a:schemeClr val="tx1"/>
                </a:solidFill>
                <a:ea typeface="宋体" pitchFamily="2" charset="-122"/>
              </a:endParaRPr>
            </a:p>
          </p:txBody>
        </p:sp>
        <p:sp>
          <p:nvSpPr>
            <p:cNvPr id="84" name="Freeform 37"/>
            <p:cNvSpPr>
              <a:spLocks noEditPoints="1"/>
            </p:cNvSpPr>
            <p:nvPr/>
          </p:nvSpPr>
          <p:spPr bwMode="auto">
            <a:xfrm>
              <a:off x="268287" y="254000"/>
              <a:ext cx="658813" cy="652462"/>
            </a:xfrm>
            <a:custGeom>
              <a:avLst/>
              <a:gdLst>
                <a:gd name="T0" fmla="*/ 594912 w 732"/>
                <a:gd name="T1" fmla="*/ 562343 h 724"/>
                <a:gd name="T2" fmla="*/ 526510 w 732"/>
                <a:gd name="T3" fmla="*/ 562343 h 724"/>
                <a:gd name="T4" fmla="*/ 431109 w 732"/>
                <a:gd name="T5" fmla="*/ 379401 h 724"/>
                <a:gd name="T6" fmla="*/ 421208 w 732"/>
                <a:gd name="T7" fmla="*/ 415449 h 724"/>
                <a:gd name="T8" fmla="*/ 369007 w 732"/>
                <a:gd name="T9" fmla="*/ 455101 h 724"/>
                <a:gd name="T10" fmla="*/ 540011 w 732"/>
                <a:gd name="T11" fmla="*/ 644351 h 724"/>
                <a:gd name="T12" fmla="*/ 649813 w 732"/>
                <a:gd name="T13" fmla="*/ 570454 h 724"/>
                <a:gd name="T14" fmla="*/ 568811 w 732"/>
                <a:gd name="T15" fmla="*/ 486643 h 724"/>
                <a:gd name="T16" fmla="*/ 449109 w 732"/>
                <a:gd name="T17" fmla="*/ 388413 h 724"/>
                <a:gd name="T18" fmla="*/ 237605 w 732"/>
                <a:gd name="T19" fmla="*/ 231606 h 724"/>
                <a:gd name="T20" fmla="*/ 273605 w 732"/>
                <a:gd name="T21" fmla="*/ 221693 h 724"/>
                <a:gd name="T22" fmla="*/ 283506 w 732"/>
                <a:gd name="T23" fmla="*/ 186546 h 724"/>
                <a:gd name="T24" fmla="*/ 292506 w 732"/>
                <a:gd name="T25" fmla="*/ 153202 h 724"/>
                <a:gd name="T26" fmla="*/ 126903 w 732"/>
                <a:gd name="T27" fmla="*/ 14419 h 724"/>
                <a:gd name="T28" fmla="*/ 104402 w 732"/>
                <a:gd name="T29" fmla="*/ 184744 h 724"/>
                <a:gd name="T30" fmla="*/ 900 w 732"/>
                <a:gd name="T31" fmla="*/ 141487 h 724"/>
                <a:gd name="T32" fmla="*/ 196204 w 732"/>
                <a:gd name="T33" fmla="*/ 281171 h 724"/>
                <a:gd name="T34" fmla="*/ 221404 w 732"/>
                <a:gd name="T35" fmla="*/ 248729 h 724"/>
                <a:gd name="T36" fmla="*/ 634513 w 732"/>
                <a:gd name="T37" fmla="*/ 63985 h 724"/>
                <a:gd name="T38" fmla="*/ 546311 w 732"/>
                <a:gd name="T39" fmla="*/ 0 h 724"/>
                <a:gd name="T40" fmla="*/ 309606 w 732"/>
                <a:gd name="T41" fmla="*/ 211780 h 724"/>
                <a:gd name="T42" fmla="*/ 275405 w 732"/>
                <a:gd name="T43" fmla="*/ 260444 h 724"/>
                <a:gd name="T44" fmla="*/ 246605 w 732"/>
                <a:gd name="T45" fmla="*/ 274863 h 724"/>
                <a:gd name="T46" fmla="*/ 250205 w 732"/>
                <a:gd name="T47" fmla="*/ 364982 h 724"/>
                <a:gd name="T48" fmla="*/ 58501 w 732"/>
                <a:gd name="T49" fmla="*/ 530801 h 724"/>
                <a:gd name="T50" fmla="*/ 37801 w 732"/>
                <a:gd name="T51" fmla="*/ 652462 h 724"/>
                <a:gd name="T52" fmla="*/ 136803 w 732"/>
                <a:gd name="T53" fmla="*/ 553331 h 724"/>
                <a:gd name="T54" fmla="*/ 291606 w 732"/>
                <a:gd name="T55" fmla="*/ 406437 h 724"/>
                <a:gd name="T56" fmla="*/ 378907 w 732"/>
                <a:gd name="T57" fmla="*/ 406437 h 724"/>
                <a:gd name="T58" fmla="*/ 404108 w 732"/>
                <a:gd name="T59" fmla="*/ 352366 h 724"/>
                <a:gd name="T60" fmla="*/ 441009 w 732"/>
                <a:gd name="T61" fmla="*/ 344255 h 724"/>
                <a:gd name="T62" fmla="*/ 634513 w 732"/>
                <a:gd name="T63" fmla="*/ 63985 h 7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32" h="724">
                  <a:moveTo>
                    <a:pt x="623" y="586"/>
                  </a:moveTo>
                  <a:cubicBezTo>
                    <a:pt x="644" y="586"/>
                    <a:pt x="661" y="603"/>
                    <a:pt x="661" y="624"/>
                  </a:cubicBezTo>
                  <a:cubicBezTo>
                    <a:pt x="661" y="645"/>
                    <a:pt x="644" y="662"/>
                    <a:pt x="623" y="662"/>
                  </a:cubicBezTo>
                  <a:cubicBezTo>
                    <a:pt x="602" y="662"/>
                    <a:pt x="585" y="645"/>
                    <a:pt x="585" y="624"/>
                  </a:cubicBezTo>
                  <a:cubicBezTo>
                    <a:pt x="585" y="603"/>
                    <a:pt x="602" y="586"/>
                    <a:pt x="623" y="586"/>
                  </a:cubicBezTo>
                  <a:close/>
                  <a:moveTo>
                    <a:pt x="479" y="421"/>
                  </a:moveTo>
                  <a:lnTo>
                    <a:pt x="489" y="441"/>
                  </a:lnTo>
                  <a:lnTo>
                    <a:pt x="468" y="461"/>
                  </a:lnTo>
                  <a:lnTo>
                    <a:pt x="449" y="480"/>
                  </a:lnTo>
                  <a:cubicBezTo>
                    <a:pt x="438" y="491"/>
                    <a:pt x="425" y="500"/>
                    <a:pt x="410" y="505"/>
                  </a:cubicBezTo>
                  <a:lnTo>
                    <a:pt x="539" y="633"/>
                  </a:lnTo>
                  <a:lnTo>
                    <a:pt x="600" y="715"/>
                  </a:lnTo>
                  <a:lnTo>
                    <a:pt x="632" y="724"/>
                  </a:lnTo>
                  <a:lnTo>
                    <a:pt x="722" y="633"/>
                  </a:lnTo>
                  <a:lnTo>
                    <a:pt x="713" y="600"/>
                  </a:lnTo>
                  <a:lnTo>
                    <a:pt x="632" y="540"/>
                  </a:lnTo>
                  <a:lnTo>
                    <a:pt x="511" y="419"/>
                  </a:lnTo>
                  <a:lnTo>
                    <a:pt x="499" y="431"/>
                  </a:lnTo>
                  <a:lnTo>
                    <a:pt x="479" y="421"/>
                  </a:lnTo>
                  <a:close/>
                  <a:moveTo>
                    <a:pt x="264" y="257"/>
                  </a:moveTo>
                  <a:lnTo>
                    <a:pt x="285" y="237"/>
                  </a:lnTo>
                  <a:lnTo>
                    <a:pt x="304" y="246"/>
                  </a:lnTo>
                  <a:lnTo>
                    <a:pt x="294" y="227"/>
                  </a:lnTo>
                  <a:lnTo>
                    <a:pt x="315" y="207"/>
                  </a:lnTo>
                  <a:lnTo>
                    <a:pt x="317" y="205"/>
                  </a:lnTo>
                  <a:cubicBezTo>
                    <a:pt x="322" y="193"/>
                    <a:pt x="325" y="181"/>
                    <a:pt x="325" y="170"/>
                  </a:cubicBezTo>
                  <a:cubicBezTo>
                    <a:pt x="325" y="84"/>
                    <a:pt x="242" y="0"/>
                    <a:pt x="156" y="1"/>
                  </a:cubicBezTo>
                  <a:cubicBezTo>
                    <a:pt x="156" y="1"/>
                    <a:pt x="146" y="11"/>
                    <a:pt x="141" y="16"/>
                  </a:cubicBezTo>
                  <a:cubicBezTo>
                    <a:pt x="210" y="85"/>
                    <a:pt x="204" y="74"/>
                    <a:pt x="204" y="116"/>
                  </a:cubicBezTo>
                  <a:cubicBezTo>
                    <a:pt x="204" y="151"/>
                    <a:pt x="149" y="205"/>
                    <a:pt x="116" y="205"/>
                  </a:cubicBezTo>
                  <a:cubicBezTo>
                    <a:pt x="72" y="205"/>
                    <a:pt x="86" y="212"/>
                    <a:pt x="16" y="142"/>
                  </a:cubicBezTo>
                  <a:cubicBezTo>
                    <a:pt x="10" y="147"/>
                    <a:pt x="1" y="157"/>
                    <a:pt x="1" y="157"/>
                  </a:cubicBezTo>
                  <a:cubicBezTo>
                    <a:pt x="2" y="243"/>
                    <a:pt x="83" y="325"/>
                    <a:pt x="169" y="325"/>
                  </a:cubicBezTo>
                  <a:cubicBezTo>
                    <a:pt x="185" y="325"/>
                    <a:pt x="201" y="320"/>
                    <a:pt x="218" y="312"/>
                  </a:cubicBezTo>
                  <a:lnTo>
                    <a:pt x="221" y="315"/>
                  </a:lnTo>
                  <a:cubicBezTo>
                    <a:pt x="226" y="301"/>
                    <a:pt x="234" y="288"/>
                    <a:pt x="246" y="276"/>
                  </a:cubicBezTo>
                  <a:lnTo>
                    <a:pt x="264" y="257"/>
                  </a:lnTo>
                  <a:close/>
                  <a:moveTo>
                    <a:pt x="705" y="71"/>
                  </a:moveTo>
                  <a:lnTo>
                    <a:pt x="655" y="20"/>
                  </a:lnTo>
                  <a:cubicBezTo>
                    <a:pt x="642" y="7"/>
                    <a:pt x="624" y="0"/>
                    <a:pt x="607" y="0"/>
                  </a:cubicBezTo>
                  <a:cubicBezTo>
                    <a:pt x="589" y="0"/>
                    <a:pt x="572" y="7"/>
                    <a:pt x="558" y="20"/>
                  </a:cubicBezTo>
                  <a:lnTo>
                    <a:pt x="344" y="235"/>
                  </a:lnTo>
                  <a:cubicBezTo>
                    <a:pt x="350" y="248"/>
                    <a:pt x="345" y="267"/>
                    <a:pt x="335" y="277"/>
                  </a:cubicBezTo>
                  <a:cubicBezTo>
                    <a:pt x="328" y="284"/>
                    <a:pt x="317" y="289"/>
                    <a:pt x="306" y="289"/>
                  </a:cubicBezTo>
                  <a:cubicBezTo>
                    <a:pt x="302" y="289"/>
                    <a:pt x="297" y="288"/>
                    <a:pt x="293" y="286"/>
                  </a:cubicBezTo>
                  <a:lnTo>
                    <a:pt x="274" y="305"/>
                  </a:lnTo>
                  <a:cubicBezTo>
                    <a:pt x="247" y="331"/>
                    <a:pt x="247" y="375"/>
                    <a:pt x="274" y="401"/>
                  </a:cubicBezTo>
                  <a:lnTo>
                    <a:pt x="278" y="405"/>
                  </a:lnTo>
                  <a:lnTo>
                    <a:pt x="110" y="572"/>
                  </a:lnTo>
                  <a:lnTo>
                    <a:pt x="65" y="589"/>
                  </a:lnTo>
                  <a:lnTo>
                    <a:pt x="0" y="682"/>
                  </a:lnTo>
                  <a:lnTo>
                    <a:pt x="42" y="724"/>
                  </a:lnTo>
                  <a:lnTo>
                    <a:pt x="135" y="659"/>
                  </a:lnTo>
                  <a:lnTo>
                    <a:pt x="152" y="614"/>
                  </a:lnTo>
                  <a:lnTo>
                    <a:pt x="319" y="447"/>
                  </a:lnTo>
                  <a:lnTo>
                    <a:pt x="324" y="451"/>
                  </a:lnTo>
                  <a:cubicBezTo>
                    <a:pt x="338" y="465"/>
                    <a:pt x="355" y="471"/>
                    <a:pt x="373" y="471"/>
                  </a:cubicBezTo>
                  <a:cubicBezTo>
                    <a:pt x="390" y="471"/>
                    <a:pt x="408" y="465"/>
                    <a:pt x="421" y="451"/>
                  </a:cubicBezTo>
                  <a:lnTo>
                    <a:pt x="440" y="433"/>
                  </a:lnTo>
                  <a:cubicBezTo>
                    <a:pt x="434" y="420"/>
                    <a:pt x="438" y="401"/>
                    <a:pt x="449" y="391"/>
                  </a:cubicBezTo>
                  <a:cubicBezTo>
                    <a:pt x="456" y="384"/>
                    <a:pt x="467" y="379"/>
                    <a:pt x="477" y="379"/>
                  </a:cubicBezTo>
                  <a:cubicBezTo>
                    <a:pt x="482" y="379"/>
                    <a:pt x="487" y="380"/>
                    <a:pt x="490" y="382"/>
                  </a:cubicBezTo>
                  <a:lnTo>
                    <a:pt x="705" y="167"/>
                  </a:lnTo>
                  <a:cubicBezTo>
                    <a:pt x="732" y="140"/>
                    <a:pt x="732" y="97"/>
                    <a:pt x="705" y="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5" name="TextBox 46"/>
          <p:cNvSpPr txBox="1">
            <a:spLocks noChangeArrowheads="1"/>
          </p:cNvSpPr>
          <p:nvPr/>
        </p:nvSpPr>
        <p:spPr bwMode="auto">
          <a:xfrm>
            <a:off x="2093583" y="952239"/>
            <a:ext cx="1480712" cy="37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</a:rPr>
              <a:t>Metro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</a:rPr>
              <a:t>风格</a:t>
            </a:r>
            <a:endParaRPr lang="en-US" altLang="zh-CN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86" name="TextBox 47"/>
          <p:cNvSpPr txBox="1">
            <a:spLocks noChangeArrowheads="1"/>
          </p:cNvSpPr>
          <p:nvPr/>
        </p:nvSpPr>
        <p:spPr bwMode="auto">
          <a:xfrm>
            <a:off x="2036454" y="1429544"/>
            <a:ext cx="1992416" cy="74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</a:rPr>
              <a:t>采取仿</a:t>
            </a:r>
            <a:r>
              <a:rPr lang="en-US" altLang="zh-CN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</a:rPr>
              <a:t>windows</a:t>
            </a:r>
            <a:r>
              <a:rPr lang="zh-CN" altLang="en-US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</a:rPr>
              <a:t>系统的</a:t>
            </a:r>
            <a:r>
              <a:rPr lang="en-US" altLang="zh-CN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</a:rPr>
              <a:t>Metro</a:t>
            </a:r>
            <a:r>
              <a:rPr lang="zh-CN" altLang="en-US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</a:rPr>
              <a:t>风格，关注信息，关注重点，去除一切不必要的花哨元素，突出信息内容</a:t>
            </a:r>
            <a:endParaRPr lang="zh-CN" altLang="en-US" sz="11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94" name="TextBox 48"/>
          <p:cNvSpPr txBox="1">
            <a:spLocks noChangeArrowheads="1"/>
          </p:cNvSpPr>
          <p:nvPr/>
        </p:nvSpPr>
        <p:spPr bwMode="auto">
          <a:xfrm>
            <a:off x="5396421" y="952239"/>
            <a:ext cx="1319946" cy="37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</a:rPr>
              <a:t>完全免费</a:t>
            </a:r>
            <a:endParaRPr lang="en-US" altLang="zh-CN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95" name="TextBox 49"/>
          <p:cNvSpPr txBox="1">
            <a:spLocks noChangeArrowheads="1"/>
          </p:cNvSpPr>
          <p:nvPr/>
        </p:nvSpPr>
        <p:spPr bwMode="auto">
          <a:xfrm>
            <a:off x="4844162" y="1429544"/>
            <a:ext cx="1943616" cy="74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</a:rPr>
              <a:t>针对学生群体以学习为主，无固定收入的特点，采取功能完全免费使用，仅部分增值服务需付费使用</a:t>
            </a:r>
            <a:endParaRPr lang="zh-CN" altLang="en-US" sz="11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96" name="TextBox 50"/>
          <p:cNvSpPr txBox="1">
            <a:spLocks noChangeArrowheads="1"/>
          </p:cNvSpPr>
          <p:nvPr/>
        </p:nvSpPr>
        <p:spPr bwMode="auto">
          <a:xfrm>
            <a:off x="2093583" y="4383887"/>
            <a:ext cx="1717211" cy="37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</a:rPr>
              <a:t>以课程为中心</a:t>
            </a:r>
            <a:endParaRPr lang="en-US" altLang="zh-CN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97" name="TextBox 51"/>
          <p:cNvSpPr txBox="1">
            <a:spLocks noChangeArrowheads="1"/>
          </p:cNvSpPr>
          <p:nvPr/>
        </p:nvSpPr>
        <p:spPr bwMode="auto">
          <a:xfrm>
            <a:off x="2036454" y="3520443"/>
            <a:ext cx="1943615" cy="74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</a:rPr>
              <a:t>一改传统笔记服务的</a:t>
            </a:r>
            <a:r>
              <a:rPr lang="en-US" altLang="zh-CN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</a:rPr>
              <a:t>APP</a:t>
            </a:r>
            <a:r>
              <a:rPr lang="zh-CN" altLang="en-US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</a:rPr>
              <a:t>中的时间轴，此应用一切均已课程为中心，围绕课程构建笔记，作业等服务</a:t>
            </a:r>
            <a:endParaRPr lang="zh-CN" altLang="en-US" sz="11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98" name="TextBox 52"/>
          <p:cNvSpPr txBox="1">
            <a:spLocks noChangeArrowheads="1"/>
          </p:cNvSpPr>
          <p:nvPr/>
        </p:nvSpPr>
        <p:spPr bwMode="auto">
          <a:xfrm>
            <a:off x="5029994" y="4383887"/>
            <a:ext cx="1686373" cy="37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</a:rPr>
              <a:t>自由配置服务</a:t>
            </a:r>
            <a:endParaRPr lang="en-US" altLang="zh-CN" b="1" dirty="0">
              <a:solidFill>
                <a:schemeClr val="tx1"/>
              </a:solidFill>
              <a:latin typeface="微软雅黑" pitchFamily="34" charset="-122"/>
            </a:endParaRPr>
          </a:p>
        </p:txBody>
      </p:sp>
      <p:sp>
        <p:nvSpPr>
          <p:cNvPr id="99" name="TextBox 53"/>
          <p:cNvSpPr txBox="1">
            <a:spLocks noChangeArrowheads="1"/>
          </p:cNvSpPr>
          <p:nvPr/>
        </p:nvSpPr>
        <p:spPr bwMode="auto">
          <a:xfrm>
            <a:off x="4844162" y="3520443"/>
            <a:ext cx="1943616" cy="57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2" tIns="34281" rIns="68562" bIns="34281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buFontTx/>
              <a:buNone/>
            </a:pPr>
            <a:r>
              <a:rPr lang="zh-CN" altLang="en-US" sz="1100" b="0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</a:rPr>
              <a:t>即</a:t>
            </a:r>
            <a:r>
              <a:rPr lang="zh-CN" altLang="en-US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</a:rPr>
              <a:t>可使用全功能的单机版，也可自由申请带班组功能的网络版</a:t>
            </a:r>
            <a:endParaRPr lang="zh-CN" altLang="en-US" sz="1100" b="0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6481E-6 -2.96296E-6 L -0.313 -0.10856 " pathEditMode="relative" rAng="0" ptsTypes="AA">
                                      <p:cBhvr>
                                        <p:cTn id="41" dur="1000" spd="-999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00" y="-53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7816E-7 4.81481E-6 L 0.30831 0.12546 " pathEditMode="relative" rAng="0" ptsTypes="AA">
                                      <p:cBhvr>
                                        <p:cTn id="43" dur="1000" spd="-999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00" y="630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6838E-6 -4.81481E-6 L 0.30623 -0.10416 " pathEditMode="relative" rAng="0" ptsTypes="AA">
                                      <p:cBhvr>
                                        <p:cTn id="45" dur="1000" spd="-999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0" y="-51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6791E-6 -4.81481E-6 L -0.30923 0.12084 " pathEditMode="relative" rAng="0" ptsTypes="AA">
                                      <p:cBhvr>
                                        <p:cTn id="47" dur="1000" spd="-999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00" y="6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65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6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66" grpId="0" animBg="1"/>
      <p:bldP spid="67" grpId="0" animBg="1"/>
      <p:bldP spid="68" grpId="0" animBg="1"/>
      <p:bldP spid="69" grpId="0" animBg="1"/>
      <p:bldP spid="70" grpId="0" animBg="1" autoUpdateAnimBg="0"/>
      <p:bldP spid="71" grpId="0"/>
      <p:bldP spid="85" grpId="0" autoUpdateAnimBg="0"/>
      <p:bldP spid="86" grpId="0" autoUpdateAnimBg="0"/>
      <p:bldP spid="94" grpId="0" autoUpdateAnimBg="0"/>
      <p:bldP spid="95" grpId="0" autoUpdateAnimBg="0"/>
      <p:bldP spid="96" grpId="0" autoUpdateAnimBg="0"/>
      <p:bldP spid="97" grpId="0" autoUpdateAnimBg="0"/>
      <p:bldP spid="98" grpId="0" autoUpdateAnimBg="0"/>
      <p:bldP spid="99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210594" y="1810545"/>
            <a:ext cx="1005703" cy="1981199"/>
            <a:chOff x="2210594" y="1810545"/>
            <a:chExt cx="1005703" cy="1981199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2210594" y="3160810"/>
              <a:ext cx="1005703" cy="630934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2346670" y="2801144"/>
              <a:ext cx="777103" cy="1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2210594" y="1810545"/>
              <a:ext cx="943881" cy="581419"/>
            </a:xfrm>
            <a:prstGeom prst="line">
              <a:avLst/>
            </a:prstGeom>
            <a:ln w="12700">
              <a:solidFill>
                <a:schemeClr val="accent3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2428852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 smtClean="0">
                <a:solidFill>
                  <a:srgbClr val="0067B4"/>
                </a:solidFill>
                <a:latin typeface="Arial" pitchFamily="34" charset="0"/>
                <a:cs typeface="Arial" pitchFamily="34" charset="0"/>
              </a:rPr>
              <a:t>本年度工作概述</a:t>
            </a:r>
            <a:endParaRPr lang="zh-CN" altLang="en-US" sz="2500" b="1" dirty="0">
              <a:solidFill>
                <a:srgbClr val="0067B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8154194" y="185120"/>
            <a:ext cx="686406" cy="521724"/>
            <a:chOff x="217336" y="185120"/>
            <a:chExt cx="686406" cy="521724"/>
          </a:xfrm>
        </p:grpSpPr>
        <p:sp>
          <p:nvSpPr>
            <p:cNvPr id="92" name="矩形 91"/>
            <p:cNvSpPr/>
            <p:nvPr/>
          </p:nvSpPr>
          <p:spPr>
            <a:xfrm>
              <a:off x="235091" y="185120"/>
              <a:ext cx="6492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rgbClr val="0067B4"/>
                  </a:solidFill>
                  <a:latin typeface="Impact" pitchFamily="34" charset="0"/>
                </a:rPr>
                <a:t>LOGO</a:t>
              </a:r>
              <a:endParaRPr lang="zh-CN" altLang="en-US" b="0" dirty="0">
                <a:solidFill>
                  <a:srgbClr val="0067B4"/>
                </a:solidFill>
                <a:latin typeface="Impact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17336" y="460623"/>
              <a:ext cx="6864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0" dirty="0" smtClean="0">
                  <a:solidFill>
                    <a:srgbClr val="0067B4"/>
                  </a:solidFill>
                  <a:latin typeface="Impact" pitchFamily="34" charset="0"/>
                  <a:ea typeface="微软雅黑" pitchFamily="34" charset="-122"/>
                </a:rPr>
                <a:t>TEXT HERE</a:t>
              </a:r>
              <a:endParaRPr lang="zh-CN" altLang="en-US" sz="1000" b="0" dirty="0">
                <a:solidFill>
                  <a:srgbClr val="0067B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86594" y="1962944"/>
            <a:ext cx="1965892" cy="1694734"/>
            <a:chOff x="686594" y="1868411"/>
            <a:chExt cx="1965892" cy="1694734"/>
          </a:xfrm>
        </p:grpSpPr>
        <p:sp>
          <p:nvSpPr>
            <p:cNvPr id="2" name="六边形 1"/>
            <p:cNvSpPr/>
            <p:nvPr/>
          </p:nvSpPr>
          <p:spPr>
            <a:xfrm>
              <a:off x="686594" y="1868411"/>
              <a:ext cx="1965892" cy="1694734"/>
            </a:xfrm>
            <a:prstGeom prst="hexagon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1232345" y="2320378"/>
              <a:ext cx="825849" cy="8617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31" tIns="45716" rIns="91431" bIns="45716">
              <a:spAutoFit/>
            </a:bodyPr>
            <a:lstStyle/>
            <a:p>
              <a:pPr algn="l">
                <a:buFont typeface="Arial" charset="0"/>
                <a:buNone/>
              </a:pPr>
              <a:r>
                <a:rPr lang="zh-CN" altLang="en-US" sz="2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运行</a:t>
              </a:r>
              <a:endParaRPr lang="en-US" altLang="zh-CN" sz="25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l">
                <a:buFont typeface="Arial" charset="0"/>
                <a:buNone/>
              </a:pPr>
              <a:r>
                <a:rPr lang="zh-CN" altLang="en-US" sz="25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环境</a:t>
              </a:r>
              <a:endParaRPr lang="zh-CN" altLang="en-US" sz="25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85508" y="1226469"/>
            <a:ext cx="1001486" cy="863350"/>
            <a:chOff x="2885508" y="1226469"/>
            <a:chExt cx="1001486" cy="863350"/>
          </a:xfrm>
        </p:grpSpPr>
        <p:sp>
          <p:nvSpPr>
            <p:cNvPr id="41" name="六边形 40"/>
            <p:cNvSpPr/>
            <p:nvPr/>
          </p:nvSpPr>
          <p:spPr>
            <a:xfrm>
              <a:off x="2885508" y="1226469"/>
              <a:ext cx="1001486" cy="863350"/>
            </a:xfrm>
            <a:prstGeom prst="hexagon">
              <a:avLst/>
            </a:prstGeom>
            <a:solidFill>
              <a:srgbClr val="009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3035897" y="1353344"/>
              <a:ext cx="646313" cy="64632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31" tIns="45716" rIns="91431" bIns="45716">
              <a:spAutoFit/>
            </a:bodyPr>
            <a:lstStyle/>
            <a:p>
              <a:pPr algn="l">
                <a:buFont typeface="Arial" charset="0"/>
                <a:buNone/>
              </a:pPr>
              <a:r>
                <a:rPr lang="zh-CN" altLang="en-US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客户</a:t>
              </a:r>
              <a:endParaRPr lang="en-US" altLang="zh-CN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l">
                <a:buFont typeface="Arial" charset="0"/>
                <a:buNone/>
              </a:pPr>
              <a:r>
                <a:rPr lang="en-US" altLang="zh-CN" b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 </a:t>
              </a:r>
              <a:r>
                <a:rPr lang="en-US" altLang="zh-CN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 </a:t>
              </a:r>
              <a:r>
                <a:rPr lang="zh-CN" altLang="en-US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端</a:t>
              </a:r>
              <a:endParaRPr lang="zh-CN" altLang="en-US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885508" y="2382231"/>
            <a:ext cx="1001486" cy="863350"/>
            <a:chOff x="2885508" y="2382231"/>
            <a:chExt cx="1001486" cy="863350"/>
          </a:xfrm>
        </p:grpSpPr>
        <p:sp>
          <p:nvSpPr>
            <p:cNvPr id="42" name="六边形 41"/>
            <p:cNvSpPr/>
            <p:nvPr/>
          </p:nvSpPr>
          <p:spPr>
            <a:xfrm>
              <a:off x="2885508" y="2382231"/>
              <a:ext cx="1001486" cy="863350"/>
            </a:xfrm>
            <a:prstGeom prst="hexagon">
              <a:avLst/>
            </a:prstGeom>
            <a:solidFill>
              <a:srgbClr val="0282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035897" y="2514487"/>
              <a:ext cx="646313" cy="64632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31" tIns="45716" rIns="91431" bIns="45716">
              <a:spAutoFit/>
            </a:bodyPr>
            <a:lstStyle/>
            <a:p>
              <a:pPr algn="l"/>
              <a:r>
                <a:rPr lang="zh-CN" altLang="en-US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服务</a:t>
              </a:r>
              <a:endParaRPr lang="en-US" altLang="zh-CN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l"/>
              <a:r>
                <a:rPr lang="zh-CN" altLang="en-US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器端</a:t>
              </a:r>
              <a:endParaRPr lang="en-US" altLang="zh-CN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885508" y="3537994"/>
            <a:ext cx="1001486" cy="863350"/>
            <a:chOff x="2885508" y="3537994"/>
            <a:chExt cx="1001486" cy="863350"/>
          </a:xfrm>
        </p:grpSpPr>
        <p:sp>
          <p:nvSpPr>
            <p:cNvPr id="43" name="六边形 42"/>
            <p:cNvSpPr/>
            <p:nvPr/>
          </p:nvSpPr>
          <p:spPr>
            <a:xfrm>
              <a:off x="2885508" y="3537994"/>
              <a:ext cx="1001486" cy="863350"/>
            </a:xfrm>
            <a:prstGeom prst="hexagon">
              <a:avLst/>
            </a:prstGeom>
            <a:solidFill>
              <a:srgbClr val="0067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3077054" y="3639344"/>
              <a:ext cx="646313" cy="64632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31" tIns="45716" rIns="91431" bIns="45716">
              <a:spAutoFit/>
            </a:bodyPr>
            <a:lstStyle/>
            <a:p>
              <a:pPr algn="l">
                <a:buFont typeface="Arial" charset="0"/>
                <a:buNone/>
              </a:pPr>
              <a:r>
                <a:rPr lang="zh-CN" altLang="en-US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主要</a:t>
              </a:r>
              <a:endParaRPr lang="en-US" altLang="zh-CN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  <a:p>
              <a:pPr algn="l">
                <a:buFont typeface="Arial" charset="0"/>
                <a:buNone/>
              </a:pPr>
              <a:r>
                <a:rPr lang="zh-CN" altLang="en-US" b="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itchFamily="34" charset="0"/>
                </a:rPr>
                <a:t>服务</a:t>
              </a:r>
              <a:endParaRPr lang="zh-CN" altLang="en-US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30" name="文本1"/>
          <p:cNvSpPr>
            <a:spLocks noChangeArrowheads="1"/>
          </p:cNvSpPr>
          <p:nvPr/>
        </p:nvSpPr>
        <p:spPr bwMode="gray">
          <a:xfrm>
            <a:off x="4167410" y="1223564"/>
            <a:ext cx="4229403" cy="891780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此应用服务于</a:t>
            </a: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Android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手机，开发测试机型为红米</a:t>
            </a: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Note</a:t>
            </a:r>
            <a:endParaRPr kumimoji="0" lang="zh-CN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1" name="文本1"/>
          <p:cNvSpPr>
            <a:spLocks noChangeArrowheads="1"/>
          </p:cNvSpPr>
          <p:nvPr/>
        </p:nvSpPr>
        <p:spPr bwMode="gray">
          <a:xfrm>
            <a:off x="4167410" y="2391964"/>
            <a:ext cx="4229403" cy="891780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运行于</a:t>
            </a: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Ubuntu14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版本，代理服务器为</a:t>
            </a:r>
            <a:r>
              <a:rPr kumimoji="0" lang="en-US" altLang="zh-CN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Nginx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，</a:t>
            </a:r>
            <a:r>
              <a:rPr kumimoji="0" lang="en-US" altLang="zh-CN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web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服务器为</a:t>
            </a:r>
            <a:r>
              <a:rPr kumimoji="0" lang="en-US" altLang="zh-CN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Gunicorn</a:t>
            </a:r>
            <a:r>
              <a:rPr lang="zh-CN" altLang="en-US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DB</a:t>
            </a:r>
            <a:r>
              <a:rPr lang="zh-CN" altLang="en-US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100" b="0" dirty="0" err="1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数据库。</a:t>
            </a:r>
            <a:endParaRPr kumimoji="0" lang="zh-CN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32" name="文本1"/>
          <p:cNvSpPr>
            <a:spLocks noChangeArrowheads="1"/>
          </p:cNvSpPr>
          <p:nvPr/>
        </p:nvSpPr>
        <p:spPr bwMode="gray">
          <a:xfrm>
            <a:off x="4167410" y="3560364"/>
            <a:ext cx="4229403" cy="891780"/>
          </a:xfrm>
          <a:prstGeom prst="roundRect">
            <a:avLst>
              <a:gd name="adj" fmla="val 11505"/>
            </a:avLst>
          </a:prstGeom>
          <a:solidFill>
            <a:schemeClr val="accent3">
              <a:lumMod val="20000"/>
              <a:lumOff val="80000"/>
            </a:schemeClr>
          </a:solidFill>
          <a:ln w="28575" cap="flat" cmpd="sng" algn="ctr">
            <a:noFill/>
            <a:prstDash val="solid"/>
          </a:ln>
          <a:effectLst/>
        </p:spPr>
        <p:txBody>
          <a:bodyPr lIns="68589" tIns="34295" rIns="68589" bIns="34295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100" b="0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班组服务，课程共享，笔记共享，教材推送，参考联系推送，代理视频。</a:t>
            </a:r>
            <a:endParaRPr kumimoji="0" lang="zh-CN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3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矩形 3"/>
          <p:cNvSpPr>
            <a:spLocks noChangeArrowheads="1"/>
          </p:cNvSpPr>
          <p:nvPr/>
        </p:nvSpPr>
        <p:spPr bwMode="auto">
          <a:xfrm>
            <a:off x="1145443" y="200077"/>
            <a:ext cx="1467050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500" b="1" dirty="0" smtClean="0">
                <a:solidFill>
                  <a:srgbClr val="0067B4"/>
                </a:solidFill>
                <a:latin typeface="Arial" pitchFamily="34" charset="0"/>
                <a:cs typeface="Arial" pitchFamily="34" charset="0"/>
              </a:rPr>
              <a:t>开发初衷</a:t>
            </a:r>
            <a:endParaRPr lang="zh-CN" altLang="en-US" sz="2500" b="1" dirty="0">
              <a:solidFill>
                <a:srgbClr val="0067B4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75653" y="254869"/>
            <a:ext cx="263341" cy="395013"/>
            <a:chOff x="5284519" y="1508166"/>
            <a:chExt cx="213756" cy="427512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rgbClr val="0067B4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直接连接符 3"/>
          <p:cNvCxnSpPr/>
          <p:nvPr/>
        </p:nvCxnSpPr>
        <p:spPr>
          <a:xfrm>
            <a:off x="1081790" y="743744"/>
            <a:ext cx="8063798" cy="0"/>
          </a:xfrm>
          <a:prstGeom prst="line">
            <a:avLst/>
          </a:prstGeom>
          <a:ln w="127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8154194" y="185120"/>
            <a:ext cx="686406" cy="521724"/>
            <a:chOff x="217336" y="185120"/>
            <a:chExt cx="686406" cy="521724"/>
          </a:xfrm>
        </p:grpSpPr>
        <p:sp>
          <p:nvSpPr>
            <p:cNvPr id="92" name="矩形 91"/>
            <p:cNvSpPr/>
            <p:nvPr/>
          </p:nvSpPr>
          <p:spPr>
            <a:xfrm>
              <a:off x="235091" y="185120"/>
              <a:ext cx="6492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0" dirty="0">
                  <a:solidFill>
                    <a:srgbClr val="0067B4"/>
                  </a:solidFill>
                  <a:latin typeface="Impact" pitchFamily="34" charset="0"/>
                </a:rPr>
                <a:t>LOGO</a:t>
              </a:r>
              <a:endParaRPr lang="zh-CN" altLang="en-US" b="0" dirty="0">
                <a:solidFill>
                  <a:srgbClr val="0067B4"/>
                </a:solidFill>
                <a:latin typeface="Impact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217336" y="460623"/>
              <a:ext cx="68640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000" b="0" dirty="0" smtClean="0">
                  <a:solidFill>
                    <a:srgbClr val="0067B4"/>
                  </a:solidFill>
                  <a:latin typeface="Impact" pitchFamily="34" charset="0"/>
                  <a:ea typeface="微软雅黑" pitchFamily="34" charset="-122"/>
                </a:rPr>
                <a:t>TEXT HERE</a:t>
              </a:r>
              <a:endParaRPr lang="zh-CN" altLang="en-US" sz="1000" b="0" dirty="0">
                <a:solidFill>
                  <a:srgbClr val="0067B4"/>
                </a:solidFill>
                <a:latin typeface="Impact" pitchFamily="34" charset="0"/>
                <a:ea typeface="微软雅黑" pitchFamily="34" charset="-122"/>
              </a:endParaRP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3706167" y="3398281"/>
            <a:ext cx="1728789" cy="578382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50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开发初衷</a:t>
            </a:r>
            <a:endParaRPr lang="zh-CN" altLang="en-US" sz="250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24" name="Freeform 6"/>
          <p:cNvSpPr>
            <a:spLocks noEditPoints="1"/>
          </p:cNvSpPr>
          <p:nvPr/>
        </p:nvSpPr>
        <p:spPr bwMode="auto">
          <a:xfrm>
            <a:off x="1999535" y="3321825"/>
            <a:ext cx="1489298" cy="1497521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5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8 h 617"/>
              <a:gd name="T32" fmla="*/ 574 w 614"/>
              <a:gd name="T33" fmla="*/ 436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3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1 h 617"/>
              <a:gd name="T56" fmla="*/ 15 w 614"/>
              <a:gd name="T57" fmla="*/ 362 h 617"/>
              <a:gd name="T58" fmla="*/ 10 w 614"/>
              <a:gd name="T59" fmla="*/ 299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4"/>
                  <a:pt x="192" y="519"/>
                  <a:pt x="307" y="519"/>
                </a:cubicBezTo>
                <a:cubicBezTo>
                  <a:pt x="423" y="519"/>
                  <a:pt x="517" y="424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2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5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9"/>
                  <a:pt x="238" y="8"/>
                  <a:pt x="252" y="18"/>
                </a:cubicBezTo>
                <a:cubicBezTo>
                  <a:pt x="263" y="26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3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8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5"/>
                </a:cubicBezTo>
                <a:cubicBezTo>
                  <a:pt x="596" y="201"/>
                  <a:pt x="599" y="209"/>
                  <a:pt x="591" y="222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5"/>
                  <a:pt x="604" y="317"/>
                </a:cubicBezTo>
                <a:cubicBezTo>
                  <a:pt x="614" y="327"/>
                  <a:pt x="614" y="336"/>
                  <a:pt x="602" y="345"/>
                </a:cubicBezTo>
                <a:cubicBezTo>
                  <a:pt x="588" y="355"/>
                  <a:pt x="586" y="365"/>
                  <a:pt x="596" y="378"/>
                </a:cubicBezTo>
                <a:cubicBezTo>
                  <a:pt x="604" y="391"/>
                  <a:pt x="602" y="399"/>
                  <a:pt x="587" y="405"/>
                </a:cubicBezTo>
                <a:cubicBezTo>
                  <a:pt x="573" y="412"/>
                  <a:pt x="569" y="422"/>
                  <a:pt x="574" y="436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1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4"/>
                  <a:pt x="437" y="588"/>
                  <a:pt x="423" y="582"/>
                </a:cubicBezTo>
                <a:cubicBezTo>
                  <a:pt x="407" y="575"/>
                  <a:pt x="398" y="578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3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0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5"/>
                  <a:pt x="130" y="560"/>
                  <a:pt x="129" y="546"/>
                </a:cubicBezTo>
                <a:cubicBezTo>
                  <a:pt x="127" y="529"/>
                  <a:pt x="119" y="522"/>
                  <a:pt x="101" y="524"/>
                </a:cubicBezTo>
                <a:cubicBezTo>
                  <a:pt x="88" y="525"/>
                  <a:pt x="81" y="517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4"/>
                  <a:pt x="43" y="466"/>
                  <a:pt x="47" y="454"/>
                </a:cubicBezTo>
                <a:cubicBezTo>
                  <a:pt x="53" y="436"/>
                  <a:pt x="49" y="428"/>
                  <a:pt x="32" y="421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299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6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Freeform 7"/>
          <p:cNvSpPr>
            <a:spLocks noEditPoints="1"/>
          </p:cNvSpPr>
          <p:nvPr/>
        </p:nvSpPr>
        <p:spPr bwMode="auto">
          <a:xfrm>
            <a:off x="2561442" y="2070145"/>
            <a:ext cx="1232522" cy="1234583"/>
          </a:xfrm>
          <a:custGeom>
            <a:avLst/>
            <a:gdLst>
              <a:gd name="T0" fmla="*/ 81 w 508"/>
              <a:gd name="T1" fmla="*/ 240 h 509"/>
              <a:gd name="T2" fmla="*/ 426 w 508"/>
              <a:gd name="T3" fmla="*/ 270 h 509"/>
              <a:gd name="T4" fmla="*/ 81 w 508"/>
              <a:gd name="T5" fmla="*/ 240 h 509"/>
              <a:gd name="T6" fmla="*/ 112 w 508"/>
              <a:gd name="T7" fmla="*/ 56 h 509"/>
              <a:gd name="T8" fmla="*/ 156 w 508"/>
              <a:gd name="T9" fmla="*/ 31 h 509"/>
              <a:gd name="T10" fmla="*/ 204 w 508"/>
              <a:gd name="T11" fmla="*/ 16 h 509"/>
              <a:gd name="T12" fmla="*/ 255 w 508"/>
              <a:gd name="T13" fmla="*/ 11 h 509"/>
              <a:gd name="T14" fmla="*/ 306 w 508"/>
              <a:gd name="T15" fmla="*/ 17 h 509"/>
              <a:gd name="T16" fmla="*/ 354 w 508"/>
              <a:gd name="T17" fmla="*/ 32 h 509"/>
              <a:gd name="T18" fmla="*/ 399 w 508"/>
              <a:gd name="T19" fmla="*/ 58 h 509"/>
              <a:gd name="T20" fmla="*/ 437 w 508"/>
              <a:gd name="T21" fmla="*/ 93 h 509"/>
              <a:gd name="T22" fmla="*/ 466 w 508"/>
              <a:gd name="T23" fmla="*/ 134 h 509"/>
              <a:gd name="T24" fmla="*/ 487 w 508"/>
              <a:gd name="T25" fmla="*/ 181 h 509"/>
              <a:gd name="T26" fmla="*/ 498 w 508"/>
              <a:gd name="T27" fmla="*/ 231 h 509"/>
              <a:gd name="T28" fmla="*/ 498 w 508"/>
              <a:gd name="T29" fmla="*/ 283 h 509"/>
              <a:gd name="T30" fmla="*/ 486 w 508"/>
              <a:gd name="T31" fmla="*/ 333 h 509"/>
              <a:gd name="T32" fmla="*/ 465 w 508"/>
              <a:gd name="T33" fmla="*/ 379 h 509"/>
              <a:gd name="T34" fmla="*/ 435 w 508"/>
              <a:gd name="T35" fmla="*/ 421 h 509"/>
              <a:gd name="T36" fmla="*/ 396 w 508"/>
              <a:gd name="T37" fmla="*/ 456 h 509"/>
              <a:gd name="T38" fmla="*/ 351 w 508"/>
              <a:gd name="T39" fmla="*/ 481 h 509"/>
              <a:gd name="T40" fmla="*/ 302 w 508"/>
              <a:gd name="T41" fmla="*/ 496 h 509"/>
              <a:gd name="T42" fmla="*/ 251 w 508"/>
              <a:gd name="T43" fmla="*/ 500 h 509"/>
              <a:gd name="T44" fmla="*/ 200 w 508"/>
              <a:gd name="T45" fmla="*/ 495 h 509"/>
              <a:gd name="T46" fmla="*/ 151 w 508"/>
              <a:gd name="T47" fmla="*/ 478 h 509"/>
              <a:gd name="T48" fmla="*/ 106 w 508"/>
              <a:gd name="T49" fmla="*/ 452 h 509"/>
              <a:gd name="T50" fmla="*/ 69 w 508"/>
              <a:gd name="T51" fmla="*/ 417 h 509"/>
              <a:gd name="T52" fmla="*/ 39 w 508"/>
              <a:gd name="T53" fmla="*/ 375 h 509"/>
              <a:gd name="T54" fmla="*/ 19 w 508"/>
              <a:gd name="T55" fmla="*/ 328 h 509"/>
              <a:gd name="T56" fmla="*/ 9 w 508"/>
              <a:gd name="T57" fmla="*/ 278 h 509"/>
              <a:gd name="T58" fmla="*/ 9 w 508"/>
              <a:gd name="T59" fmla="*/ 226 h 509"/>
              <a:gd name="T60" fmla="*/ 21 w 508"/>
              <a:gd name="T61" fmla="*/ 176 h 509"/>
              <a:gd name="T62" fmla="*/ 43 w 508"/>
              <a:gd name="T63" fmla="*/ 130 h 509"/>
              <a:gd name="T64" fmla="*/ 73 w 508"/>
              <a:gd name="T65" fmla="*/ 90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8" h="509">
                <a:moveTo>
                  <a:pt x="81" y="240"/>
                </a:moveTo>
                <a:cubicBezTo>
                  <a:pt x="81" y="240"/>
                  <a:pt x="81" y="240"/>
                  <a:pt x="81" y="240"/>
                </a:cubicBezTo>
                <a:cubicBezTo>
                  <a:pt x="73" y="335"/>
                  <a:pt x="144" y="420"/>
                  <a:pt x="239" y="428"/>
                </a:cubicBezTo>
                <a:cubicBezTo>
                  <a:pt x="334" y="436"/>
                  <a:pt x="418" y="365"/>
                  <a:pt x="426" y="270"/>
                </a:cubicBezTo>
                <a:cubicBezTo>
                  <a:pt x="435" y="174"/>
                  <a:pt x="364" y="90"/>
                  <a:pt x="269" y="82"/>
                </a:cubicBezTo>
                <a:cubicBezTo>
                  <a:pt x="173" y="74"/>
                  <a:pt x="89" y="144"/>
                  <a:pt x="81" y="240"/>
                </a:cubicBezTo>
                <a:close/>
                <a:moveTo>
                  <a:pt x="91" y="73"/>
                </a:moveTo>
                <a:cubicBezTo>
                  <a:pt x="103" y="74"/>
                  <a:pt x="110" y="68"/>
                  <a:pt x="112" y="56"/>
                </a:cubicBezTo>
                <a:cubicBezTo>
                  <a:pt x="113" y="42"/>
                  <a:pt x="119" y="39"/>
                  <a:pt x="132" y="43"/>
                </a:cubicBezTo>
                <a:cubicBezTo>
                  <a:pt x="143" y="47"/>
                  <a:pt x="152" y="42"/>
                  <a:pt x="156" y="31"/>
                </a:cubicBezTo>
                <a:cubicBezTo>
                  <a:pt x="161" y="18"/>
                  <a:pt x="167" y="15"/>
                  <a:pt x="179" y="22"/>
                </a:cubicBezTo>
                <a:cubicBezTo>
                  <a:pt x="189" y="28"/>
                  <a:pt x="198" y="26"/>
                  <a:pt x="204" y="16"/>
                </a:cubicBezTo>
                <a:cubicBezTo>
                  <a:pt x="212" y="3"/>
                  <a:pt x="218" y="2"/>
                  <a:pt x="229" y="12"/>
                </a:cubicBezTo>
                <a:cubicBezTo>
                  <a:pt x="238" y="19"/>
                  <a:pt x="247" y="19"/>
                  <a:pt x="255" y="11"/>
                </a:cubicBezTo>
                <a:cubicBezTo>
                  <a:pt x="266" y="0"/>
                  <a:pt x="271" y="0"/>
                  <a:pt x="280" y="13"/>
                </a:cubicBezTo>
                <a:cubicBezTo>
                  <a:pt x="287" y="21"/>
                  <a:pt x="296" y="23"/>
                  <a:pt x="306" y="17"/>
                </a:cubicBezTo>
                <a:cubicBezTo>
                  <a:pt x="318" y="8"/>
                  <a:pt x="323" y="9"/>
                  <a:pt x="330" y="23"/>
                </a:cubicBezTo>
                <a:cubicBezTo>
                  <a:pt x="335" y="33"/>
                  <a:pt x="344" y="37"/>
                  <a:pt x="354" y="32"/>
                </a:cubicBezTo>
                <a:cubicBezTo>
                  <a:pt x="368" y="27"/>
                  <a:pt x="373" y="29"/>
                  <a:pt x="376" y="44"/>
                </a:cubicBezTo>
                <a:cubicBezTo>
                  <a:pt x="379" y="55"/>
                  <a:pt x="387" y="60"/>
                  <a:pt x="399" y="58"/>
                </a:cubicBezTo>
                <a:cubicBezTo>
                  <a:pt x="412" y="55"/>
                  <a:pt x="417" y="60"/>
                  <a:pt x="418" y="73"/>
                </a:cubicBezTo>
                <a:cubicBezTo>
                  <a:pt x="418" y="85"/>
                  <a:pt x="424" y="92"/>
                  <a:pt x="437" y="93"/>
                </a:cubicBezTo>
                <a:cubicBezTo>
                  <a:pt x="451" y="93"/>
                  <a:pt x="455" y="98"/>
                  <a:pt x="452" y="112"/>
                </a:cubicBezTo>
                <a:cubicBezTo>
                  <a:pt x="449" y="123"/>
                  <a:pt x="455" y="131"/>
                  <a:pt x="466" y="134"/>
                </a:cubicBezTo>
                <a:cubicBezTo>
                  <a:pt x="480" y="137"/>
                  <a:pt x="483" y="143"/>
                  <a:pt x="477" y="156"/>
                </a:cubicBezTo>
                <a:cubicBezTo>
                  <a:pt x="472" y="167"/>
                  <a:pt x="476" y="176"/>
                  <a:pt x="487" y="181"/>
                </a:cubicBezTo>
                <a:cubicBezTo>
                  <a:pt x="499" y="187"/>
                  <a:pt x="501" y="193"/>
                  <a:pt x="493" y="204"/>
                </a:cubicBezTo>
                <a:cubicBezTo>
                  <a:pt x="486" y="215"/>
                  <a:pt x="487" y="223"/>
                  <a:pt x="498" y="231"/>
                </a:cubicBezTo>
                <a:cubicBezTo>
                  <a:pt x="508" y="239"/>
                  <a:pt x="508" y="246"/>
                  <a:pt x="499" y="255"/>
                </a:cubicBezTo>
                <a:cubicBezTo>
                  <a:pt x="489" y="264"/>
                  <a:pt x="488" y="273"/>
                  <a:pt x="498" y="283"/>
                </a:cubicBezTo>
                <a:cubicBezTo>
                  <a:pt x="505" y="292"/>
                  <a:pt x="504" y="300"/>
                  <a:pt x="494" y="306"/>
                </a:cubicBezTo>
                <a:cubicBezTo>
                  <a:pt x="482" y="313"/>
                  <a:pt x="480" y="321"/>
                  <a:pt x="486" y="333"/>
                </a:cubicBezTo>
                <a:cubicBezTo>
                  <a:pt x="492" y="344"/>
                  <a:pt x="490" y="350"/>
                  <a:pt x="478" y="355"/>
                </a:cubicBezTo>
                <a:cubicBezTo>
                  <a:pt x="465" y="359"/>
                  <a:pt x="461" y="367"/>
                  <a:pt x="465" y="379"/>
                </a:cubicBezTo>
                <a:cubicBezTo>
                  <a:pt x="468" y="392"/>
                  <a:pt x="465" y="397"/>
                  <a:pt x="452" y="399"/>
                </a:cubicBezTo>
                <a:cubicBezTo>
                  <a:pt x="438" y="401"/>
                  <a:pt x="433" y="407"/>
                  <a:pt x="435" y="421"/>
                </a:cubicBezTo>
                <a:cubicBezTo>
                  <a:pt x="436" y="433"/>
                  <a:pt x="430" y="438"/>
                  <a:pt x="419" y="437"/>
                </a:cubicBezTo>
                <a:cubicBezTo>
                  <a:pt x="404" y="436"/>
                  <a:pt x="398" y="441"/>
                  <a:pt x="396" y="456"/>
                </a:cubicBezTo>
                <a:cubicBezTo>
                  <a:pt x="394" y="467"/>
                  <a:pt x="388" y="471"/>
                  <a:pt x="377" y="468"/>
                </a:cubicBezTo>
                <a:cubicBezTo>
                  <a:pt x="363" y="463"/>
                  <a:pt x="356" y="467"/>
                  <a:pt x="351" y="481"/>
                </a:cubicBezTo>
                <a:cubicBezTo>
                  <a:pt x="347" y="492"/>
                  <a:pt x="340" y="494"/>
                  <a:pt x="330" y="488"/>
                </a:cubicBezTo>
                <a:cubicBezTo>
                  <a:pt x="317" y="481"/>
                  <a:pt x="310" y="483"/>
                  <a:pt x="302" y="496"/>
                </a:cubicBezTo>
                <a:cubicBezTo>
                  <a:pt x="296" y="506"/>
                  <a:pt x="289" y="507"/>
                  <a:pt x="280" y="499"/>
                </a:cubicBezTo>
                <a:cubicBezTo>
                  <a:pt x="269" y="490"/>
                  <a:pt x="261" y="490"/>
                  <a:pt x="251" y="500"/>
                </a:cubicBezTo>
                <a:cubicBezTo>
                  <a:pt x="243" y="509"/>
                  <a:pt x="236" y="509"/>
                  <a:pt x="228" y="499"/>
                </a:cubicBezTo>
                <a:cubicBezTo>
                  <a:pt x="220" y="488"/>
                  <a:pt x="212" y="486"/>
                  <a:pt x="200" y="495"/>
                </a:cubicBezTo>
                <a:cubicBezTo>
                  <a:pt x="190" y="501"/>
                  <a:pt x="183" y="499"/>
                  <a:pt x="178" y="489"/>
                </a:cubicBezTo>
                <a:cubicBezTo>
                  <a:pt x="172" y="475"/>
                  <a:pt x="165" y="473"/>
                  <a:pt x="151" y="478"/>
                </a:cubicBezTo>
                <a:cubicBezTo>
                  <a:pt x="141" y="483"/>
                  <a:pt x="134" y="479"/>
                  <a:pt x="132" y="468"/>
                </a:cubicBezTo>
                <a:cubicBezTo>
                  <a:pt x="128" y="453"/>
                  <a:pt x="122" y="450"/>
                  <a:pt x="106" y="452"/>
                </a:cubicBezTo>
                <a:cubicBezTo>
                  <a:pt x="96" y="454"/>
                  <a:pt x="90" y="449"/>
                  <a:pt x="90" y="438"/>
                </a:cubicBezTo>
                <a:cubicBezTo>
                  <a:pt x="90" y="423"/>
                  <a:pt x="84" y="418"/>
                  <a:pt x="69" y="417"/>
                </a:cubicBezTo>
                <a:cubicBezTo>
                  <a:pt x="58" y="417"/>
                  <a:pt x="53" y="411"/>
                  <a:pt x="55" y="400"/>
                </a:cubicBezTo>
                <a:cubicBezTo>
                  <a:pt x="58" y="385"/>
                  <a:pt x="54" y="379"/>
                  <a:pt x="39" y="375"/>
                </a:cubicBezTo>
                <a:cubicBezTo>
                  <a:pt x="29" y="373"/>
                  <a:pt x="25" y="366"/>
                  <a:pt x="29" y="356"/>
                </a:cubicBezTo>
                <a:cubicBezTo>
                  <a:pt x="35" y="341"/>
                  <a:pt x="33" y="335"/>
                  <a:pt x="19" y="328"/>
                </a:cubicBezTo>
                <a:cubicBezTo>
                  <a:pt x="9" y="323"/>
                  <a:pt x="7" y="316"/>
                  <a:pt x="14" y="306"/>
                </a:cubicBezTo>
                <a:cubicBezTo>
                  <a:pt x="22" y="295"/>
                  <a:pt x="21" y="287"/>
                  <a:pt x="9" y="278"/>
                </a:cubicBezTo>
                <a:cubicBezTo>
                  <a:pt x="0" y="271"/>
                  <a:pt x="0" y="263"/>
                  <a:pt x="8" y="255"/>
                </a:cubicBezTo>
                <a:cubicBezTo>
                  <a:pt x="19" y="245"/>
                  <a:pt x="19" y="238"/>
                  <a:pt x="9" y="226"/>
                </a:cubicBezTo>
                <a:cubicBezTo>
                  <a:pt x="2" y="218"/>
                  <a:pt x="3" y="210"/>
                  <a:pt x="13" y="205"/>
                </a:cubicBezTo>
                <a:cubicBezTo>
                  <a:pt x="26" y="197"/>
                  <a:pt x="28" y="189"/>
                  <a:pt x="21" y="176"/>
                </a:cubicBezTo>
                <a:cubicBezTo>
                  <a:pt x="15" y="166"/>
                  <a:pt x="18" y="159"/>
                  <a:pt x="29" y="155"/>
                </a:cubicBezTo>
                <a:cubicBezTo>
                  <a:pt x="43" y="151"/>
                  <a:pt x="47" y="143"/>
                  <a:pt x="43" y="130"/>
                </a:cubicBezTo>
                <a:cubicBezTo>
                  <a:pt x="39" y="118"/>
                  <a:pt x="43" y="112"/>
                  <a:pt x="56" y="111"/>
                </a:cubicBezTo>
                <a:cubicBezTo>
                  <a:pt x="68" y="110"/>
                  <a:pt x="74" y="102"/>
                  <a:pt x="73" y="90"/>
                </a:cubicBezTo>
                <a:cubicBezTo>
                  <a:pt x="72" y="76"/>
                  <a:pt x="77" y="72"/>
                  <a:pt x="91" y="73"/>
                </a:cubicBezTo>
                <a:close/>
              </a:path>
            </a:pathLst>
          </a:custGeom>
          <a:solidFill>
            <a:srgbClr val="0282D0">
              <a:alpha val="30196"/>
            </a:srgbClr>
          </a:solidFill>
          <a:ln>
            <a:solidFill>
              <a:schemeClr val="bg1"/>
            </a:solidFill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Freeform 8"/>
          <p:cNvSpPr>
            <a:spLocks noEditPoints="1"/>
          </p:cNvSpPr>
          <p:nvPr/>
        </p:nvSpPr>
        <p:spPr bwMode="auto">
          <a:xfrm>
            <a:off x="3216648" y="972344"/>
            <a:ext cx="1234578" cy="1239719"/>
          </a:xfrm>
          <a:custGeom>
            <a:avLst/>
            <a:gdLst>
              <a:gd name="T0" fmla="*/ 81 w 509"/>
              <a:gd name="T1" fmla="*/ 255 h 511"/>
              <a:gd name="T2" fmla="*/ 428 w 509"/>
              <a:gd name="T3" fmla="*/ 256 h 511"/>
              <a:gd name="T4" fmla="*/ 81 w 509"/>
              <a:gd name="T5" fmla="*/ 255 h 511"/>
              <a:gd name="T6" fmla="*/ 95 w 509"/>
              <a:gd name="T7" fmla="*/ 69 h 511"/>
              <a:gd name="T8" fmla="*/ 137 w 509"/>
              <a:gd name="T9" fmla="*/ 41 h 511"/>
              <a:gd name="T10" fmla="*/ 185 w 509"/>
              <a:gd name="T11" fmla="*/ 21 h 511"/>
              <a:gd name="T12" fmla="*/ 235 w 509"/>
              <a:gd name="T13" fmla="*/ 12 h 511"/>
              <a:gd name="T14" fmla="*/ 285 w 509"/>
              <a:gd name="T15" fmla="*/ 14 h 511"/>
              <a:gd name="T16" fmla="*/ 335 w 509"/>
              <a:gd name="T17" fmla="*/ 25 h 511"/>
              <a:gd name="T18" fmla="*/ 382 w 509"/>
              <a:gd name="T19" fmla="*/ 47 h 511"/>
              <a:gd name="T20" fmla="*/ 423 w 509"/>
              <a:gd name="T21" fmla="*/ 78 h 511"/>
              <a:gd name="T22" fmla="*/ 456 w 509"/>
              <a:gd name="T23" fmla="*/ 117 h 511"/>
              <a:gd name="T24" fmla="*/ 481 w 509"/>
              <a:gd name="T25" fmla="*/ 162 h 511"/>
              <a:gd name="T26" fmla="*/ 496 w 509"/>
              <a:gd name="T27" fmla="*/ 211 h 511"/>
              <a:gd name="T28" fmla="*/ 500 w 509"/>
              <a:gd name="T29" fmla="*/ 263 h 511"/>
              <a:gd name="T30" fmla="*/ 493 w 509"/>
              <a:gd name="T31" fmla="*/ 314 h 511"/>
              <a:gd name="T32" fmla="*/ 476 w 509"/>
              <a:gd name="T33" fmla="*/ 362 h 511"/>
              <a:gd name="T34" fmla="*/ 449 w 509"/>
              <a:gd name="T35" fmla="*/ 407 h 511"/>
              <a:gd name="T36" fmla="*/ 413 w 509"/>
              <a:gd name="T37" fmla="*/ 444 h 511"/>
              <a:gd name="T38" fmla="*/ 371 w 509"/>
              <a:gd name="T39" fmla="*/ 473 h 511"/>
              <a:gd name="T40" fmla="*/ 323 w 509"/>
              <a:gd name="T41" fmla="*/ 492 h 511"/>
              <a:gd name="T42" fmla="*/ 273 w 509"/>
              <a:gd name="T43" fmla="*/ 501 h 511"/>
              <a:gd name="T44" fmla="*/ 221 w 509"/>
              <a:gd name="T45" fmla="*/ 500 h 511"/>
              <a:gd name="T46" fmla="*/ 171 w 509"/>
              <a:gd name="T47" fmla="*/ 488 h 511"/>
              <a:gd name="T48" fmla="*/ 124 w 509"/>
              <a:gd name="T49" fmla="*/ 466 h 511"/>
              <a:gd name="T50" fmla="*/ 84 w 509"/>
              <a:gd name="T51" fmla="*/ 434 h 511"/>
              <a:gd name="T52" fmla="*/ 50 w 509"/>
              <a:gd name="T53" fmla="*/ 394 h 511"/>
              <a:gd name="T54" fmla="*/ 26 w 509"/>
              <a:gd name="T55" fmla="*/ 349 h 511"/>
              <a:gd name="T56" fmla="*/ 12 w 509"/>
              <a:gd name="T57" fmla="*/ 300 h 511"/>
              <a:gd name="T58" fmla="*/ 8 w 509"/>
              <a:gd name="T59" fmla="*/ 248 h 511"/>
              <a:gd name="T60" fmla="*/ 15 w 509"/>
              <a:gd name="T61" fmla="*/ 197 h 511"/>
              <a:gd name="T62" fmla="*/ 33 w 509"/>
              <a:gd name="T63" fmla="*/ 149 h 511"/>
              <a:gd name="T64" fmla="*/ 60 w 509"/>
              <a:gd name="T65" fmla="*/ 10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9" h="511">
                <a:moveTo>
                  <a:pt x="81" y="255"/>
                </a:moveTo>
                <a:cubicBezTo>
                  <a:pt x="81" y="255"/>
                  <a:pt x="81" y="255"/>
                  <a:pt x="81" y="255"/>
                </a:cubicBezTo>
                <a:cubicBezTo>
                  <a:pt x="81" y="352"/>
                  <a:pt x="159" y="430"/>
                  <a:pt x="255" y="430"/>
                </a:cubicBezTo>
                <a:cubicBezTo>
                  <a:pt x="350" y="430"/>
                  <a:pt x="428" y="352"/>
                  <a:pt x="428" y="256"/>
                </a:cubicBezTo>
                <a:cubicBezTo>
                  <a:pt x="428" y="160"/>
                  <a:pt x="350" y="82"/>
                  <a:pt x="255" y="82"/>
                </a:cubicBezTo>
                <a:cubicBezTo>
                  <a:pt x="159" y="82"/>
                  <a:pt x="81" y="160"/>
                  <a:pt x="81" y="255"/>
                </a:cubicBezTo>
                <a:close/>
                <a:moveTo>
                  <a:pt x="76" y="88"/>
                </a:moveTo>
                <a:cubicBezTo>
                  <a:pt x="88" y="88"/>
                  <a:pt x="95" y="82"/>
                  <a:pt x="95" y="69"/>
                </a:cubicBezTo>
                <a:cubicBezTo>
                  <a:pt x="96" y="56"/>
                  <a:pt x="101" y="52"/>
                  <a:pt x="114" y="55"/>
                </a:cubicBezTo>
                <a:cubicBezTo>
                  <a:pt x="126" y="57"/>
                  <a:pt x="134" y="53"/>
                  <a:pt x="137" y="41"/>
                </a:cubicBezTo>
                <a:cubicBezTo>
                  <a:pt x="141" y="27"/>
                  <a:pt x="147" y="24"/>
                  <a:pt x="159" y="30"/>
                </a:cubicBezTo>
                <a:cubicBezTo>
                  <a:pt x="170" y="35"/>
                  <a:pt x="179" y="32"/>
                  <a:pt x="185" y="21"/>
                </a:cubicBezTo>
                <a:cubicBezTo>
                  <a:pt x="191" y="8"/>
                  <a:pt x="197" y="7"/>
                  <a:pt x="209" y="16"/>
                </a:cubicBezTo>
                <a:cubicBezTo>
                  <a:pt x="218" y="22"/>
                  <a:pt x="227" y="21"/>
                  <a:pt x="235" y="12"/>
                </a:cubicBezTo>
                <a:cubicBezTo>
                  <a:pt x="245" y="0"/>
                  <a:pt x="249" y="0"/>
                  <a:pt x="260" y="12"/>
                </a:cubicBezTo>
                <a:cubicBezTo>
                  <a:pt x="267" y="20"/>
                  <a:pt x="277" y="21"/>
                  <a:pt x="285" y="14"/>
                </a:cubicBezTo>
                <a:cubicBezTo>
                  <a:pt x="298" y="4"/>
                  <a:pt x="303" y="5"/>
                  <a:pt x="310" y="18"/>
                </a:cubicBezTo>
                <a:cubicBezTo>
                  <a:pt x="316" y="28"/>
                  <a:pt x="325" y="30"/>
                  <a:pt x="335" y="25"/>
                </a:cubicBezTo>
                <a:cubicBezTo>
                  <a:pt x="349" y="18"/>
                  <a:pt x="354" y="21"/>
                  <a:pt x="359" y="34"/>
                </a:cubicBezTo>
                <a:cubicBezTo>
                  <a:pt x="362" y="46"/>
                  <a:pt x="370" y="50"/>
                  <a:pt x="382" y="47"/>
                </a:cubicBezTo>
                <a:cubicBezTo>
                  <a:pt x="395" y="43"/>
                  <a:pt x="401" y="47"/>
                  <a:pt x="402" y="61"/>
                </a:cubicBezTo>
                <a:cubicBezTo>
                  <a:pt x="403" y="73"/>
                  <a:pt x="411" y="79"/>
                  <a:pt x="423" y="78"/>
                </a:cubicBezTo>
                <a:cubicBezTo>
                  <a:pt x="437" y="77"/>
                  <a:pt x="441" y="82"/>
                  <a:pt x="440" y="96"/>
                </a:cubicBezTo>
                <a:cubicBezTo>
                  <a:pt x="438" y="108"/>
                  <a:pt x="444" y="115"/>
                  <a:pt x="456" y="117"/>
                </a:cubicBezTo>
                <a:cubicBezTo>
                  <a:pt x="470" y="119"/>
                  <a:pt x="473" y="125"/>
                  <a:pt x="469" y="138"/>
                </a:cubicBezTo>
                <a:cubicBezTo>
                  <a:pt x="465" y="150"/>
                  <a:pt x="469" y="158"/>
                  <a:pt x="481" y="162"/>
                </a:cubicBezTo>
                <a:cubicBezTo>
                  <a:pt x="493" y="167"/>
                  <a:pt x="496" y="173"/>
                  <a:pt x="489" y="185"/>
                </a:cubicBezTo>
                <a:cubicBezTo>
                  <a:pt x="482" y="196"/>
                  <a:pt x="484" y="204"/>
                  <a:pt x="496" y="211"/>
                </a:cubicBezTo>
                <a:cubicBezTo>
                  <a:pt x="506" y="218"/>
                  <a:pt x="507" y="225"/>
                  <a:pt x="499" y="235"/>
                </a:cubicBezTo>
                <a:cubicBezTo>
                  <a:pt x="490" y="245"/>
                  <a:pt x="490" y="253"/>
                  <a:pt x="500" y="263"/>
                </a:cubicBezTo>
                <a:cubicBezTo>
                  <a:pt x="509" y="271"/>
                  <a:pt x="508" y="279"/>
                  <a:pt x="498" y="286"/>
                </a:cubicBezTo>
                <a:cubicBezTo>
                  <a:pt x="487" y="294"/>
                  <a:pt x="485" y="302"/>
                  <a:pt x="493" y="314"/>
                </a:cubicBezTo>
                <a:cubicBezTo>
                  <a:pt x="500" y="324"/>
                  <a:pt x="498" y="331"/>
                  <a:pt x="486" y="336"/>
                </a:cubicBezTo>
                <a:cubicBezTo>
                  <a:pt x="474" y="341"/>
                  <a:pt x="471" y="350"/>
                  <a:pt x="476" y="362"/>
                </a:cubicBezTo>
                <a:cubicBezTo>
                  <a:pt x="480" y="374"/>
                  <a:pt x="477" y="380"/>
                  <a:pt x="465" y="382"/>
                </a:cubicBezTo>
                <a:cubicBezTo>
                  <a:pt x="451" y="386"/>
                  <a:pt x="446" y="393"/>
                  <a:pt x="449" y="407"/>
                </a:cubicBezTo>
                <a:cubicBezTo>
                  <a:pt x="451" y="418"/>
                  <a:pt x="446" y="423"/>
                  <a:pt x="435" y="423"/>
                </a:cubicBezTo>
                <a:cubicBezTo>
                  <a:pt x="420" y="424"/>
                  <a:pt x="414" y="429"/>
                  <a:pt x="413" y="444"/>
                </a:cubicBezTo>
                <a:cubicBezTo>
                  <a:pt x="413" y="455"/>
                  <a:pt x="407" y="460"/>
                  <a:pt x="396" y="457"/>
                </a:cubicBezTo>
                <a:cubicBezTo>
                  <a:pt x="381" y="454"/>
                  <a:pt x="375" y="458"/>
                  <a:pt x="371" y="473"/>
                </a:cubicBezTo>
                <a:cubicBezTo>
                  <a:pt x="368" y="484"/>
                  <a:pt x="361" y="487"/>
                  <a:pt x="351" y="482"/>
                </a:cubicBezTo>
                <a:cubicBezTo>
                  <a:pt x="337" y="476"/>
                  <a:pt x="330" y="479"/>
                  <a:pt x="323" y="492"/>
                </a:cubicBezTo>
                <a:cubicBezTo>
                  <a:pt x="318" y="503"/>
                  <a:pt x="311" y="504"/>
                  <a:pt x="301" y="497"/>
                </a:cubicBezTo>
                <a:cubicBezTo>
                  <a:pt x="290" y="489"/>
                  <a:pt x="282" y="490"/>
                  <a:pt x="273" y="501"/>
                </a:cubicBezTo>
                <a:cubicBezTo>
                  <a:pt x="266" y="510"/>
                  <a:pt x="258" y="511"/>
                  <a:pt x="250" y="502"/>
                </a:cubicBezTo>
                <a:cubicBezTo>
                  <a:pt x="241" y="491"/>
                  <a:pt x="233" y="491"/>
                  <a:pt x="221" y="500"/>
                </a:cubicBezTo>
                <a:cubicBezTo>
                  <a:pt x="212" y="507"/>
                  <a:pt x="205" y="506"/>
                  <a:pt x="199" y="496"/>
                </a:cubicBezTo>
                <a:cubicBezTo>
                  <a:pt x="192" y="483"/>
                  <a:pt x="184" y="481"/>
                  <a:pt x="171" y="488"/>
                </a:cubicBezTo>
                <a:cubicBezTo>
                  <a:pt x="161" y="493"/>
                  <a:pt x="154" y="490"/>
                  <a:pt x="151" y="480"/>
                </a:cubicBezTo>
                <a:cubicBezTo>
                  <a:pt x="146" y="465"/>
                  <a:pt x="140" y="462"/>
                  <a:pt x="124" y="466"/>
                </a:cubicBezTo>
                <a:cubicBezTo>
                  <a:pt x="114" y="468"/>
                  <a:pt x="107" y="464"/>
                  <a:pt x="106" y="453"/>
                </a:cubicBezTo>
                <a:cubicBezTo>
                  <a:pt x="105" y="438"/>
                  <a:pt x="99" y="433"/>
                  <a:pt x="84" y="434"/>
                </a:cubicBezTo>
                <a:cubicBezTo>
                  <a:pt x="73" y="435"/>
                  <a:pt x="67" y="429"/>
                  <a:pt x="69" y="418"/>
                </a:cubicBezTo>
                <a:cubicBezTo>
                  <a:pt x="70" y="403"/>
                  <a:pt x="66" y="397"/>
                  <a:pt x="50" y="394"/>
                </a:cubicBezTo>
                <a:cubicBezTo>
                  <a:pt x="40" y="393"/>
                  <a:pt x="36" y="386"/>
                  <a:pt x="39" y="376"/>
                </a:cubicBezTo>
                <a:cubicBezTo>
                  <a:pt x="44" y="361"/>
                  <a:pt x="41" y="355"/>
                  <a:pt x="26" y="349"/>
                </a:cubicBezTo>
                <a:cubicBezTo>
                  <a:pt x="16" y="345"/>
                  <a:pt x="13" y="338"/>
                  <a:pt x="19" y="328"/>
                </a:cubicBezTo>
                <a:cubicBezTo>
                  <a:pt x="26" y="315"/>
                  <a:pt x="25" y="308"/>
                  <a:pt x="12" y="300"/>
                </a:cubicBezTo>
                <a:cubicBezTo>
                  <a:pt x="3" y="294"/>
                  <a:pt x="1" y="286"/>
                  <a:pt x="9" y="278"/>
                </a:cubicBezTo>
                <a:cubicBezTo>
                  <a:pt x="19" y="267"/>
                  <a:pt x="19" y="259"/>
                  <a:pt x="8" y="248"/>
                </a:cubicBezTo>
                <a:cubicBezTo>
                  <a:pt x="0" y="240"/>
                  <a:pt x="1" y="233"/>
                  <a:pt x="10" y="226"/>
                </a:cubicBezTo>
                <a:cubicBezTo>
                  <a:pt x="22" y="217"/>
                  <a:pt x="23" y="210"/>
                  <a:pt x="15" y="197"/>
                </a:cubicBezTo>
                <a:cubicBezTo>
                  <a:pt x="9" y="188"/>
                  <a:pt x="11" y="181"/>
                  <a:pt x="22" y="176"/>
                </a:cubicBezTo>
                <a:cubicBezTo>
                  <a:pt x="35" y="170"/>
                  <a:pt x="38" y="163"/>
                  <a:pt x="33" y="149"/>
                </a:cubicBezTo>
                <a:cubicBezTo>
                  <a:pt x="28" y="138"/>
                  <a:pt x="32" y="132"/>
                  <a:pt x="44" y="129"/>
                </a:cubicBezTo>
                <a:cubicBezTo>
                  <a:pt x="57" y="127"/>
                  <a:pt x="62" y="119"/>
                  <a:pt x="60" y="107"/>
                </a:cubicBezTo>
                <a:cubicBezTo>
                  <a:pt x="58" y="93"/>
                  <a:pt x="62" y="88"/>
                  <a:pt x="76" y="88"/>
                </a:cubicBezTo>
                <a:close/>
              </a:path>
            </a:pathLst>
          </a:custGeom>
          <a:solidFill>
            <a:srgbClr val="0282D0"/>
          </a:solidFill>
          <a:ln>
            <a:solidFill>
              <a:schemeClr val="bg1"/>
            </a:solidFill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Freeform 9"/>
          <p:cNvSpPr>
            <a:spLocks noEditPoints="1"/>
          </p:cNvSpPr>
          <p:nvPr/>
        </p:nvSpPr>
        <p:spPr bwMode="auto">
          <a:xfrm>
            <a:off x="4651787" y="974399"/>
            <a:ext cx="1234578" cy="1235610"/>
          </a:xfrm>
          <a:custGeom>
            <a:avLst/>
            <a:gdLst>
              <a:gd name="T0" fmla="*/ 81 w 509"/>
              <a:gd name="T1" fmla="*/ 261 h 509"/>
              <a:gd name="T2" fmla="*/ 428 w 509"/>
              <a:gd name="T3" fmla="*/ 248 h 509"/>
              <a:gd name="T4" fmla="*/ 81 w 509"/>
              <a:gd name="T5" fmla="*/ 261 h 509"/>
              <a:gd name="T6" fmla="*/ 89 w 509"/>
              <a:gd name="T7" fmla="*/ 75 h 509"/>
              <a:gd name="T8" fmla="*/ 130 w 509"/>
              <a:gd name="T9" fmla="*/ 44 h 509"/>
              <a:gd name="T10" fmla="*/ 176 w 509"/>
              <a:gd name="T11" fmla="*/ 23 h 509"/>
              <a:gd name="T12" fmla="*/ 226 w 509"/>
              <a:gd name="T13" fmla="*/ 12 h 509"/>
              <a:gd name="T14" fmla="*/ 276 w 509"/>
              <a:gd name="T15" fmla="*/ 12 h 509"/>
              <a:gd name="T16" fmla="*/ 327 w 509"/>
              <a:gd name="T17" fmla="*/ 21 h 509"/>
              <a:gd name="T18" fmla="*/ 374 w 509"/>
              <a:gd name="T19" fmla="*/ 41 h 509"/>
              <a:gd name="T20" fmla="*/ 416 w 509"/>
              <a:gd name="T21" fmla="*/ 71 h 509"/>
              <a:gd name="T22" fmla="*/ 451 w 509"/>
              <a:gd name="T23" fmla="*/ 108 h 509"/>
              <a:gd name="T24" fmla="*/ 477 w 509"/>
              <a:gd name="T25" fmla="*/ 152 h 509"/>
              <a:gd name="T26" fmla="*/ 494 w 509"/>
              <a:gd name="T27" fmla="*/ 201 h 509"/>
              <a:gd name="T28" fmla="*/ 501 w 509"/>
              <a:gd name="T29" fmla="*/ 252 h 509"/>
              <a:gd name="T30" fmla="*/ 495 w 509"/>
              <a:gd name="T31" fmla="*/ 303 h 509"/>
              <a:gd name="T32" fmla="*/ 480 w 509"/>
              <a:gd name="T33" fmla="*/ 352 h 509"/>
              <a:gd name="T34" fmla="*/ 455 w 509"/>
              <a:gd name="T35" fmla="*/ 398 h 509"/>
              <a:gd name="T36" fmla="*/ 421 w 509"/>
              <a:gd name="T37" fmla="*/ 437 h 509"/>
              <a:gd name="T38" fmla="*/ 380 w 509"/>
              <a:gd name="T39" fmla="*/ 467 h 509"/>
              <a:gd name="T40" fmla="*/ 333 w 509"/>
              <a:gd name="T41" fmla="*/ 488 h 509"/>
              <a:gd name="T42" fmla="*/ 283 w 509"/>
              <a:gd name="T43" fmla="*/ 499 h 509"/>
              <a:gd name="T44" fmla="*/ 231 w 509"/>
              <a:gd name="T45" fmla="*/ 500 h 509"/>
              <a:gd name="T46" fmla="*/ 181 w 509"/>
              <a:gd name="T47" fmla="*/ 490 h 509"/>
              <a:gd name="T48" fmla="*/ 133 w 509"/>
              <a:gd name="T49" fmla="*/ 469 h 509"/>
              <a:gd name="T50" fmla="*/ 91 w 509"/>
              <a:gd name="T51" fmla="*/ 439 h 509"/>
              <a:gd name="T52" fmla="*/ 56 w 509"/>
              <a:gd name="T53" fmla="*/ 401 h 509"/>
              <a:gd name="T54" fmla="*/ 31 w 509"/>
              <a:gd name="T55" fmla="*/ 357 h 509"/>
              <a:gd name="T56" fmla="*/ 15 w 509"/>
              <a:gd name="T57" fmla="*/ 308 h 509"/>
              <a:gd name="T58" fmla="*/ 8 w 509"/>
              <a:gd name="T59" fmla="*/ 257 h 509"/>
              <a:gd name="T60" fmla="*/ 14 w 509"/>
              <a:gd name="T61" fmla="*/ 206 h 509"/>
              <a:gd name="T62" fmla="*/ 29 w 509"/>
              <a:gd name="T63" fmla="*/ 157 h 509"/>
              <a:gd name="T64" fmla="*/ 55 w 509"/>
              <a:gd name="T65" fmla="*/ 113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9" h="509">
                <a:moveTo>
                  <a:pt x="81" y="261"/>
                </a:moveTo>
                <a:cubicBezTo>
                  <a:pt x="81" y="261"/>
                  <a:pt x="81" y="261"/>
                  <a:pt x="81" y="261"/>
                </a:cubicBezTo>
                <a:cubicBezTo>
                  <a:pt x="85" y="357"/>
                  <a:pt x="166" y="432"/>
                  <a:pt x="262" y="429"/>
                </a:cubicBezTo>
                <a:cubicBezTo>
                  <a:pt x="357" y="425"/>
                  <a:pt x="432" y="344"/>
                  <a:pt x="428" y="248"/>
                </a:cubicBezTo>
                <a:cubicBezTo>
                  <a:pt x="425" y="152"/>
                  <a:pt x="344" y="78"/>
                  <a:pt x="248" y="81"/>
                </a:cubicBezTo>
                <a:cubicBezTo>
                  <a:pt x="152" y="85"/>
                  <a:pt x="78" y="165"/>
                  <a:pt x="81" y="261"/>
                </a:cubicBezTo>
                <a:close/>
                <a:moveTo>
                  <a:pt x="70" y="94"/>
                </a:moveTo>
                <a:cubicBezTo>
                  <a:pt x="82" y="94"/>
                  <a:pt x="89" y="87"/>
                  <a:pt x="89" y="75"/>
                </a:cubicBezTo>
                <a:cubicBezTo>
                  <a:pt x="89" y="61"/>
                  <a:pt x="94" y="57"/>
                  <a:pt x="107" y="59"/>
                </a:cubicBezTo>
                <a:cubicBezTo>
                  <a:pt x="119" y="62"/>
                  <a:pt x="127" y="56"/>
                  <a:pt x="130" y="44"/>
                </a:cubicBezTo>
                <a:cubicBezTo>
                  <a:pt x="133" y="31"/>
                  <a:pt x="138" y="28"/>
                  <a:pt x="151" y="33"/>
                </a:cubicBezTo>
                <a:cubicBezTo>
                  <a:pt x="162" y="37"/>
                  <a:pt x="171" y="34"/>
                  <a:pt x="176" y="23"/>
                </a:cubicBezTo>
                <a:cubicBezTo>
                  <a:pt x="182" y="10"/>
                  <a:pt x="188" y="8"/>
                  <a:pt x="200" y="17"/>
                </a:cubicBezTo>
                <a:cubicBezTo>
                  <a:pt x="210" y="23"/>
                  <a:pt x="218" y="21"/>
                  <a:pt x="226" y="12"/>
                </a:cubicBezTo>
                <a:cubicBezTo>
                  <a:pt x="236" y="0"/>
                  <a:pt x="240" y="0"/>
                  <a:pt x="251" y="11"/>
                </a:cubicBezTo>
                <a:cubicBezTo>
                  <a:pt x="259" y="18"/>
                  <a:pt x="268" y="19"/>
                  <a:pt x="276" y="12"/>
                </a:cubicBezTo>
                <a:cubicBezTo>
                  <a:pt x="288" y="1"/>
                  <a:pt x="293" y="2"/>
                  <a:pt x="302" y="15"/>
                </a:cubicBezTo>
                <a:cubicBezTo>
                  <a:pt x="308" y="25"/>
                  <a:pt x="317" y="27"/>
                  <a:pt x="327" y="21"/>
                </a:cubicBezTo>
                <a:cubicBezTo>
                  <a:pt x="340" y="14"/>
                  <a:pt x="345" y="16"/>
                  <a:pt x="350" y="30"/>
                </a:cubicBezTo>
                <a:cubicBezTo>
                  <a:pt x="354" y="41"/>
                  <a:pt x="363" y="45"/>
                  <a:pt x="374" y="41"/>
                </a:cubicBezTo>
                <a:cubicBezTo>
                  <a:pt x="387" y="37"/>
                  <a:pt x="393" y="40"/>
                  <a:pt x="395" y="54"/>
                </a:cubicBezTo>
                <a:cubicBezTo>
                  <a:pt x="397" y="66"/>
                  <a:pt x="404" y="72"/>
                  <a:pt x="416" y="71"/>
                </a:cubicBezTo>
                <a:cubicBezTo>
                  <a:pt x="430" y="70"/>
                  <a:pt x="435" y="74"/>
                  <a:pt x="434" y="88"/>
                </a:cubicBezTo>
                <a:cubicBezTo>
                  <a:pt x="433" y="100"/>
                  <a:pt x="439" y="107"/>
                  <a:pt x="451" y="108"/>
                </a:cubicBezTo>
                <a:cubicBezTo>
                  <a:pt x="465" y="110"/>
                  <a:pt x="468" y="115"/>
                  <a:pt x="465" y="129"/>
                </a:cubicBezTo>
                <a:cubicBezTo>
                  <a:pt x="461" y="140"/>
                  <a:pt x="466" y="149"/>
                  <a:pt x="477" y="152"/>
                </a:cubicBezTo>
                <a:cubicBezTo>
                  <a:pt x="490" y="157"/>
                  <a:pt x="493" y="163"/>
                  <a:pt x="486" y="175"/>
                </a:cubicBezTo>
                <a:cubicBezTo>
                  <a:pt x="480" y="186"/>
                  <a:pt x="483" y="194"/>
                  <a:pt x="494" y="201"/>
                </a:cubicBezTo>
                <a:cubicBezTo>
                  <a:pt x="505" y="208"/>
                  <a:pt x="506" y="215"/>
                  <a:pt x="498" y="224"/>
                </a:cubicBezTo>
                <a:cubicBezTo>
                  <a:pt x="490" y="235"/>
                  <a:pt x="490" y="243"/>
                  <a:pt x="501" y="252"/>
                </a:cubicBezTo>
                <a:cubicBezTo>
                  <a:pt x="509" y="260"/>
                  <a:pt x="509" y="268"/>
                  <a:pt x="500" y="275"/>
                </a:cubicBezTo>
                <a:cubicBezTo>
                  <a:pt x="489" y="284"/>
                  <a:pt x="487" y="292"/>
                  <a:pt x="495" y="303"/>
                </a:cubicBezTo>
                <a:cubicBezTo>
                  <a:pt x="503" y="314"/>
                  <a:pt x="501" y="320"/>
                  <a:pt x="490" y="326"/>
                </a:cubicBezTo>
                <a:cubicBezTo>
                  <a:pt x="478" y="332"/>
                  <a:pt x="475" y="340"/>
                  <a:pt x="480" y="352"/>
                </a:cubicBezTo>
                <a:cubicBezTo>
                  <a:pt x="485" y="364"/>
                  <a:pt x="482" y="370"/>
                  <a:pt x="470" y="373"/>
                </a:cubicBezTo>
                <a:cubicBezTo>
                  <a:pt x="456" y="377"/>
                  <a:pt x="452" y="384"/>
                  <a:pt x="455" y="398"/>
                </a:cubicBezTo>
                <a:cubicBezTo>
                  <a:pt x="458" y="409"/>
                  <a:pt x="453" y="415"/>
                  <a:pt x="442" y="415"/>
                </a:cubicBezTo>
                <a:cubicBezTo>
                  <a:pt x="426" y="416"/>
                  <a:pt x="421" y="422"/>
                  <a:pt x="421" y="437"/>
                </a:cubicBezTo>
                <a:cubicBezTo>
                  <a:pt x="421" y="448"/>
                  <a:pt x="415" y="453"/>
                  <a:pt x="404" y="451"/>
                </a:cubicBezTo>
                <a:cubicBezTo>
                  <a:pt x="389" y="448"/>
                  <a:pt x="383" y="452"/>
                  <a:pt x="380" y="467"/>
                </a:cubicBezTo>
                <a:cubicBezTo>
                  <a:pt x="377" y="479"/>
                  <a:pt x="371" y="482"/>
                  <a:pt x="360" y="477"/>
                </a:cubicBezTo>
                <a:cubicBezTo>
                  <a:pt x="346" y="472"/>
                  <a:pt x="339" y="475"/>
                  <a:pt x="333" y="488"/>
                </a:cubicBezTo>
                <a:cubicBezTo>
                  <a:pt x="328" y="499"/>
                  <a:pt x="321" y="501"/>
                  <a:pt x="311" y="494"/>
                </a:cubicBezTo>
                <a:cubicBezTo>
                  <a:pt x="299" y="486"/>
                  <a:pt x="291" y="488"/>
                  <a:pt x="283" y="499"/>
                </a:cubicBezTo>
                <a:cubicBezTo>
                  <a:pt x="276" y="509"/>
                  <a:pt x="268" y="509"/>
                  <a:pt x="260" y="501"/>
                </a:cubicBezTo>
                <a:cubicBezTo>
                  <a:pt x="250" y="490"/>
                  <a:pt x="242" y="490"/>
                  <a:pt x="231" y="500"/>
                </a:cubicBezTo>
                <a:cubicBezTo>
                  <a:pt x="223" y="508"/>
                  <a:pt x="215" y="507"/>
                  <a:pt x="209" y="497"/>
                </a:cubicBezTo>
                <a:cubicBezTo>
                  <a:pt x="201" y="484"/>
                  <a:pt x="194" y="482"/>
                  <a:pt x="181" y="490"/>
                </a:cubicBezTo>
                <a:cubicBezTo>
                  <a:pt x="171" y="495"/>
                  <a:pt x="164" y="493"/>
                  <a:pt x="160" y="482"/>
                </a:cubicBezTo>
                <a:cubicBezTo>
                  <a:pt x="154" y="468"/>
                  <a:pt x="148" y="465"/>
                  <a:pt x="133" y="469"/>
                </a:cubicBezTo>
                <a:cubicBezTo>
                  <a:pt x="123" y="473"/>
                  <a:pt x="116" y="468"/>
                  <a:pt x="115" y="457"/>
                </a:cubicBezTo>
                <a:cubicBezTo>
                  <a:pt x="113" y="443"/>
                  <a:pt x="106" y="438"/>
                  <a:pt x="91" y="439"/>
                </a:cubicBezTo>
                <a:cubicBezTo>
                  <a:pt x="81" y="441"/>
                  <a:pt x="75" y="435"/>
                  <a:pt x="75" y="424"/>
                </a:cubicBezTo>
                <a:cubicBezTo>
                  <a:pt x="77" y="409"/>
                  <a:pt x="72" y="403"/>
                  <a:pt x="56" y="401"/>
                </a:cubicBezTo>
                <a:cubicBezTo>
                  <a:pt x="46" y="400"/>
                  <a:pt x="42" y="394"/>
                  <a:pt x="44" y="384"/>
                </a:cubicBezTo>
                <a:cubicBezTo>
                  <a:pt x="48" y="368"/>
                  <a:pt x="45" y="362"/>
                  <a:pt x="31" y="357"/>
                </a:cubicBezTo>
                <a:cubicBezTo>
                  <a:pt x="20" y="353"/>
                  <a:pt x="17" y="346"/>
                  <a:pt x="23" y="336"/>
                </a:cubicBezTo>
                <a:cubicBezTo>
                  <a:pt x="29" y="323"/>
                  <a:pt x="27" y="315"/>
                  <a:pt x="15" y="308"/>
                </a:cubicBezTo>
                <a:cubicBezTo>
                  <a:pt x="5" y="302"/>
                  <a:pt x="3" y="295"/>
                  <a:pt x="11" y="286"/>
                </a:cubicBezTo>
                <a:cubicBezTo>
                  <a:pt x="20" y="275"/>
                  <a:pt x="20" y="267"/>
                  <a:pt x="8" y="257"/>
                </a:cubicBezTo>
                <a:cubicBezTo>
                  <a:pt x="0" y="249"/>
                  <a:pt x="0" y="242"/>
                  <a:pt x="9" y="235"/>
                </a:cubicBezTo>
                <a:cubicBezTo>
                  <a:pt x="21" y="225"/>
                  <a:pt x="22" y="218"/>
                  <a:pt x="14" y="206"/>
                </a:cubicBezTo>
                <a:cubicBezTo>
                  <a:pt x="7" y="196"/>
                  <a:pt x="9" y="189"/>
                  <a:pt x="19" y="184"/>
                </a:cubicBezTo>
                <a:cubicBezTo>
                  <a:pt x="32" y="178"/>
                  <a:pt x="35" y="170"/>
                  <a:pt x="29" y="157"/>
                </a:cubicBezTo>
                <a:cubicBezTo>
                  <a:pt x="24" y="145"/>
                  <a:pt x="27" y="139"/>
                  <a:pt x="40" y="136"/>
                </a:cubicBezTo>
                <a:cubicBezTo>
                  <a:pt x="52" y="134"/>
                  <a:pt x="57" y="125"/>
                  <a:pt x="55" y="113"/>
                </a:cubicBezTo>
                <a:cubicBezTo>
                  <a:pt x="52" y="100"/>
                  <a:pt x="56" y="95"/>
                  <a:pt x="70" y="94"/>
                </a:cubicBezTo>
                <a:close/>
              </a:path>
            </a:pathLst>
          </a:custGeom>
          <a:solidFill>
            <a:srgbClr val="009BD2"/>
          </a:solidFill>
          <a:ln>
            <a:noFill/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Freeform 10"/>
          <p:cNvSpPr>
            <a:spLocks noEditPoints="1"/>
          </p:cNvSpPr>
          <p:nvPr/>
        </p:nvSpPr>
        <p:spPr bwMode="auto">
          <a:xfrm>
            <a:off x="5281656" y="2089037"/>
            <a:ext cx="1232522" cy="1232528"/>
          </a:xfrm>
          <a:custGeom>
            <a:avLst/>
            <a:gdLst>
              <a:gd name="T0" fmla="*/ 82 w 508"/>
              <a:gd name="T1" fmla="*/ 233 h 508"/>
              <a:gd name="T2" fmla="*/ 426 w 508"/>
              <a:gd name="T3" fmla="*/ 276 h 508"/>
              <a:gd name="T4" fmla="*/ 82 w 508"/>
              <a:gd name="T5" fmla="*/ 233 h 508"/>
              <a:gd name="T6" fmla="*/ 119 w 508"/>
              <a:gd name="T7" fmla="*/ 50 h 508"/>
              <a:gd name="T8" fmla="*/ 164 w 508"/>
              <a:gd name="T9" fmla="*/ 27 h 508"/>
              <a:gd name="T10" fmla="*/ 214 w 508"/>
              <a:gd name="T11" fmla="*/ 13 h 508"/>
              <a:gd name="T12" fmla="*/ 264 w 508"/>
              <a:gd name="T13" fmla="*/ 11 h 508"/>
              <a:gd name="T14" fmla="*/ 314 w 508"/>
              <a:gd name="T15" fmla="*/ 18 h 508"/>
              <a:gd name="T16" fmla="*/ 363 w 508"/>
              <a:gd name="T17" fmla="*/ 36 h 508"/>
              <a:gd name="T18" fmla="*/ 406 w 508"/>
              <a:gd name="T19" fmla="*/ 63 h 508"/>
              <a:gd name="T20" fmla="*/ 443 w 508"/>
              <a:gd name="T21" fmla="*/ 99 h 508"/>
              <a:gd name="T22" fmla="*/ 471 w 508"/>
              <a:gd name="T23" fmla="*/ 142 h 508"/>
              <a:gd name="T24" fmla="*/ 490 w 508"/>
              <a:gd name="T25" fmla="*/ 189 h 508"/>
              <a:gd name="T26" fmla="*/ 498 w 508"/>
              <a:gd name="T27" fmla="*/ 240 h 508"/>
              <a:gd name="T28" fmla="*/ 496 w 508"/>
              <a:gd name="T29" fmla="*/ 292 h 508"/>
              <a:gd name="T30" fmla="*/ 483 w 508"/>
              <a:gd name="T31" fmla="*/ 341 h 508"/>
              <a:gd name="T32" fmla="*/ 460 w 508"/>
              <a:gd name="T33" fmla="*/ 386 h 508"/>
              <a:gd name="T34" fmla="*/ 428 w 508"/>
              <a:gd name="T35" fmla="*/ 428 h 508"/>
              <a:gd name="T36" fmla="*/ 388 w 508"/>
              <a:gd name="T37" fmla="*/ 460 h 508"/>
              <a:gd name="T38" fmla="*/ 343 w 508"/>
              <a:gd name="T39" fmla="*/ 484 h 508"/>
              <a:gd name="T40" fmla="*/ 293 w 508"/>
              <a:gd name="T41" fmla="*/ 497 h 508"/>
              <a:gd name="T42" fmla="*/ 242 w 508"/>
              <a:gd name="T43" fmla="*/ 499 h 508"/>
              <a:gd name="T44" fmla="*/ 191 w 508"/>
              <a:gd name="T45" fmla="*/ 492 h 508"/>
              <a:gd name="T46" fmla="*/ 143 w 508"/>
              <a:gd name="T47" fmla="*/ 474 h 508"/>
              <a:gd name="T48" fmla="*/ 99 w 508"/>
              <a:gd name="T49" fmla="*/ 446 h 508"/>
              <a:gd name="T50" fmla="*/ 63 w 508"/>
              <a:gd name="T51" fmla="*/ 410 h 508"/>
              <a:gd name="T52" fmla="*/ 35 w 508"/>
              <a:gd name="T53" fmla="*/ 367 h 508"/>
              <a:gd name="T54" fmla="*/ 16 w 508"/>
              <a:gd name="T55" fmla="*/ 319 h 508"/>
              <a:gd name="T56" fmla="*/ 9 w 508"/>
              <a:gd name="T57" fmla="*/ 268 h 508"/>
              <a:gd name="T58" fmla="*/ 11 w 508"/>
              <a:gd name="T59" fmla="*/ 216 h 508"/>
              <a:gd name="T60" fmla="*/ 24 w 508"/>
              <a:gd name="T61" fmla="*/ 167 h 508"/>
              <a:gd name="T62" fmla="*/ 47 w 508"/>
              <a:gd name="T63" fmla="*/ 122 h 508"/>
              <a:gd name="T64" fmla="*/ 80 w 508"/>
              <a:gd name="T65" fmla="*/ 83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8" h="508">
                <a:moveTo>
                  <a:pt x="82" y="233"/>
                </a:moveTo>
                <a:cubicBezTo>
                  <a:pt x="82" y="233"/>
                  <a:pt x="82" y="233"/>
                  <a:pt x="82" y="233"/>
                </a:cubicBezTo>
                <a:cubicBezTo>
                  <a:pt x="70" y="328"/>
                  <a:pt x="137" y="415"/>
                  <a:pt x="233" y="427"/>
                </a:cubicBezTo>
                <a:cubicBezTo>
                  <a:pt x="327" y="438"/>
                  <a:pt x="414" y="371"/>
                  <a:pt x="426" y="276"/>
                </a:cubicBezTo>
                <a:cubicBezTo>
                  <a:pt x="438" y="181"/>
                  <a:pt x="370" y="94"/>
                  <a:pt x="275" y="82"/>
                </a:cubicBezTo>
                <a:cubicBezTo>
                  <a:pt x="180" y="70"/>
                  <a:pt x="94" y="138"/>
                  <a:pt x="82" y="233"/>
                </a:cubicBezTo>
                <a:close/>
                <a:moveTo>
                  <a:pt x="98" y="66"/>
                </a:moveTo>
                <a:cubicBezTo>
                  <a:pt x="110" y="68"/>
                  <a:pt x="117" y="62"/>
                  <a:pt x="119" y="50"/>
                </a:cubicBezTo>
                <a:cubicBezTo>
                  <a:pt x="121" y="37"/>
                  <a:pt x="127" y="33"/>
                  <a:pt x="140" y="38"/>
                </a:cubicBezTo>
                <a:cubicBezTo>
                  <a:pt x="151" y="42"/>
                  <a:pt x="160" y="38"/>
                  <a:pt x="164" y="27"/>
                </a:cubicBezTo>
                <a:cubicBezTo>
                  <a:pt x="170" y="14"/>
                  <a:pt x="176" y="12"/>
                  <a:pt x="188" y="19"/>
                </a:cubicBezTo>
                <a:cubicBezTo>
                  <a:pt x="198" y="25"/>
                  <a:pt x="207" y="23"/>
                  <a:pt x="214" y="13"/>
                </a:cubicBezTo>
                <a:cubicBezTo>
                  <a:pt x="222" y="1"/>
                  <a:pt x="227" y="1"/>
                  <a:pt x="238" y="11"/>
                </a:cubicBezTo>
                <a:cubicBezTo>
                  <a:pt x="247" y="18"/>
                  <a:pt x="256" y="18"/>
                  <a:pt x="264" y="11"/>
                </a:cubicBezTo>
                <a:cubicBezTo>
                  <a:pt x="276" y="0"/>
                  <a:pt x="280" y="0"/>
                  <a:pt x="289" y="13"/>
                </a:cubicBezTo>
                <a:cubicBezTo>
                  <a:pt x="296" y="22"/>
                  <a:pt x="305" y="24"/>
                  <a:pt x="314" y="18"/>
                </a:cubicBezTo>
                <a:cubicBezTo>
                  <a:pt x="328" y="10"/>
                  <a:pt x="333" y="12"/>
                  <a:pt x="339" y="25"/>
                </a:cubicBezTo>
                <a:cubicBezTo>
                  <a:pt x="343" y="36"/>
                  <a:pt x="352" y="40"/>
                  <a:pt x="363" y="36"/>
                </a:cubicBezTo>
                <a:cubicBezTo>
                  <a:pt x="377" y="31"/>
                  <a:pt x="382" y="33"/>
                  <a:pt x="384" y="48"/>
                </a:cubicBezTo>
                <a:cubicBezTo>
                  <a:pt x="387" y="59"/>
                  <a:pt x="394" y="65"/>
                  <a:pt x="406" y="63"/>
                </a:cubicBezTo>
                <a:cubicBezTo>
                  <a:pt x="420" y="61"/>
                  <a:pt x="425" y="65"/>
                  <a:pt x="424" y="79"/>
                </a:cubicBezTo>
                <a:cubicBezTo>
                  <a:pt x="424" y="91"/>
                  <a:pt x="430" y="98"/>
                  <a:pt x="443" y="99"/>
                </a:cubicBezTo>
                <a:cubicBezTo>
                  <a:pt x="457" y="100"/>
                  <a:pt x="460" y="105"/>
                  <a:pt x="457" y="119"/>
                </a:cubicBezTo>
                <a:cubicBezTo>
                  <a:pt x="454" y="130"/>
                  <a:pt x="459" y="138"/>
                  <a:pt x="471" y="142"/>
                </a:cubicBezTo>
                <a:cubicBezTo>
                  <a:pt x="484" y="145"/>
                  <a:pt x="487" y="151"/>
                  <a:pt x="481" y="164"/>
                </a:cubicBezTo>
                <a:cubicBezTo>
                  <a:pt x="476" y="175"/>
                  <a:pt x="479" y="184"/>
                  <a:pt x="490" y="189"/>
                </a:cubicBezTo>
                <a:cubicBezTo>
                  <a:pt x="502" y="196"/>
                  <a:pt x="503" y="202"/>
                  <a:pt x="495" y="213"/>
                </a:cubicBezTo>
                <a:cubicBezTo>
                  <a:pt x="487" y="223"/>
                  <a:pt x="488" y="232"/>
                  <a:pt x="498" y="240"/>
                </a:cubicBezTo>
                <a:cubicBezTo>
                  <a:pt x="508" y="248"/>
                  <a:pt x="508" y="255"/>
                  <a:pt x="499" y="263"/>
                </a:cubicBezTo>
                <a:cubicBezTo>
                  <a:pt x="488" y="272"/>
                  <a:pt x="488" y="281"/>
                  <a:pt x="496" y="292"/>
                </a:cubicBezTo>
                <a:cubicBezTo>
                  <a:pt x="504" y="301"/>
                  <a:pt x="502" y="308"/>
                  <a:pt x="492" y="314"/>
                </a:cubicBezTo>
                <a:cubicBezTo>
                  <a:pt x="480" y="321"/>
                  <a:pt x="477" y="329"/>
                  <a:pt x="483" y="341"/>
                </a:cubicBezTo>
                <a:cubicBezTo>
                  <a:pt x="489" y="352"/>
                  <a:pt x="486" y="359"/>
                  <a:pt x="474" y="362"/>
                </a:cubicBezTo>
                <a:cubicBezTo>
                  <a:pt x="461" y="366"/>
                  <a:pt x="457" y="374"/>
                  <a:pt x="460" y="386"/>
                </a:cubicBezTo>
                <a:cubicBezTo>
                  <a:pt x="463" y="399"/>
                  <a:pt x="460" y="404"/>
                  <a:pt x="447" y="406"/>
                </a:cubicBezTo>
                <a:cubicBezTo>
                  <a:pt x="433" y="407"/>
                  <a:pt x="427" y="413"/>
                  <a:pt x="428" y="428"/>
                </a:cubicBezTo>
                <a:cubicBezTo>
                  <a:pt x="429" y="439"/>
                  <a:pt x="423" y="444"/>
                  <a:pt x="412" y="443"/>
                </a:cubicBezTo>
                <a:cubicBezTo>
                  <a:pt x="397" y="441"/>
                  <a:pt x="391" y="446"/>
                  <a:pt x="388" y="460"/>
                </a:cubicBezTo>
                <a:cubicBezTo>
                  <a:pt x="386" y="472"/>
                  <a:pt x="380" y="475"/>
                  <a:pt x="369" y="471"/>
                </a:cubicBezTo>
                <a:cubicBezTo>
                  <a:pt x="355" y="467"/>
                  <a:pt x="348" y="470"/>
                  <a:pt x="343" y="484"/>
                </a:cubicBezTo>
                <a:cubicBezTo>
                  <a:pt x="338" y="494"/>
                  <a:pt x="331" y="497"/>
                  <a:pt x="321" y="491"/>
                </a:cubicBezTo>
                <a:cubicBezTo>
                  <a:pt x="309" y="483"/>
                  <a:pt x="301" y="485"/>
                  <a:pt x="293" y="497"/>
                </a:cubicBezTo>
                <a:cubicBezTo>
                  <a:pt x="287" y="507"/>
                  <a:pt x="279" y="507"/>
                  <a:pt x="270" y="499"/>
                </a:cubicBezTo>
                <a:cubicBezTo>
                  <a:pt x="260" y="490"/>
                  <a:pt x="252" y="490"/>
                  <a:pt x="242" y="499"/>
                </a:cubicBezTo>
                <a:cubicBezTo>
                  <a:pt x="234" y="508"/>
                  <a:pt x="226" y="507"/>
                  <a:pt x="219" y="497"/>
                </a:cubicBezTo>
                <a:cubicBezTo>
                  <a:pt x="211" y="486"/>
                  <a:pt x="203" y="484"/>
                  <a:pt x="191" y="492"/>
                </a:cubicBezTo>
                <a:cubicBezTo>
                  <a:pt x="181" y="498"/>
                  <a:pt x="174" y="496"/>
                  <a:pt x="170" y="485"/>
                </a:cubicBezTo>
                <a:cubicBezTo>
                  <a:pt x="164" y="472"/>
                  <a:pt x="157" y="469"/>
                  <a:pt x="143" y="474"/>
                </a:cubicBezTo>
                <a:cubicBezTo>
                  <a:pt x="132" y="478"/>
                  <a:pt x="126" y="474"/>
                  <a:pt x="124" y="463"/>
                </a:cubicBezTo>
                <a:cubicBezTo>
                  <a:pt x="120" y="448"/>
                  <a:pt x="115" y="444"/>
                  <a:pt x="99" y="446"/>
                </a:cubicBezTo>
                <a:cubicBezTo>
                  <a:pt x="88" y="447"/>
                  <a:pt x="83" y="442"/>
                  <a:pt x="83" y="431"/>
                </a:cubicBezTo>
                <a:cubicBezTo>
                  <a:pt x="84" y="417"/>
                  <a:pt x="78" y="410"/>
                  <a:pt x="63" y="410"/>
                </a:cubicBezTo>
                <a:cubicBezTo>
                  <a:pt x="52" y="409"/>
                  <a:pt x="47" y="402"/>
                  <a:pt x="50" y="392"/>
                </a:cubicBezTo>
                <a:cubicBezTo>
                  <a:pt x="54" y="377"/>
                  <a:pt x="49" y="370"/>
                  <a:pt x="35" y="367"/>
                </a:cubicBezTo>
                <a:cubicBezTo>
                  <a:pt x="25" y="364"/>
                  <a:pt x="21" y="357"/>
                  <a:pt x="26" y="347"/>
                </a:cubicBezTo>
                <a:cubicBezTo>
                  <a:pt x="32" y="332"/>
                  <a:pt x="30" y="326"/>
                  <a:pt x="16" y="319"/>
                </a:cubicBezTo>
                <a:cubicBezTo>
                  <a:pt x="6" y="313"/>
                  <a:pt x="5" y="306"/>
                  <a:pt x="12" y="297"/>
                </a:cubicBezTo>
                <a:cubicBezTo>
                  <a:pt x="21" y="285"/>
                  <a:pt x="20" y="277"/>
                  <a:pt x="9" y="268"/>
                </a:cubicBezTo>
                <a:cubicBezTo>
                  <a:pt x="0" y="261"/>
                  <a:pt x="0" y="253"/>
                  <a:pt x="8" y="246"/>
                </a:cubicBezTo>
                <a:cubicBezTo>
                  <a:pt x="19" y="236"/>
                  <a:pt x="20" y="228"/>
                  <a:pt x="11" y="216"/>
                </a:cubicBezTo>
                <a:cubicBezTo>
                  <a:pt x="4" y="208"/>
                  <a:pt x="5" y="200"/>
                  <a:pt x="15" y="195"/>
                </a:cubicBezTo>
                <a:cubicBezTo>
                  <a:pt x="28" y="188"/>
                  <a:pt x="31" y="180"/>
                  <a:pt x="24" y="167"/>
                </a:cubicBezTo>
                <a:cubicBezTo>
                  <a:pt x="19" y="157"/>
                  <a:pt x="22" y="150"/>
                  <a:pt x="33" y="146"/>
                </a:cubicBezTo>
                <a:cubicBezTo>
                  <a:pt x="47" y="142"/>
                  <a:pt x="51" y="135"/>
                  <a:pt x="47" y="122"/>
                </a:cubicBezTo>
                <a:cubicBezTo>
                  <a:pt x="44" y="109"/>
                  <a:pt x="48" y="104"/>
                  <a:pt x="61" y="103"/>
                </a:cubicBezTo>
                <a:cubicBezTo>
                  <a:pt x="74" y="102"/>
                  <a:pt x="80" y="95"/>
                  <a:pt x="80" y="83"/>
                </a:cubicBezTo>
                <a:cubicBezTo>
                  <a:pt x="79" y="69"/>
                  <a:pt x="84" y="64"/>
                  <a:pt x="98" y="66"/>
                </a:cubicBezTo>
                <a:close/>
              </a:path>
            </a:pathLst>
          </a:custGeom>
          <a:solidFill>
            <a:srgbClr val="0282D0">
              <a:alpha val="30196"/>
            </a:srgbClr>
          </a:solidFill>
          <a:ln>
            <a:solidFill>
              <a:schemeClr val="bg1"/>
            </a:solidFill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Freeform 11"/>
          <p:cNvSpPr>
            <a:spLocks noEditPoints="1"/>
          </p:cNvSpPr>
          <p:nvPr/>
        </p:nvSpPr>
        <p:spPr bwMode="auto">
          <a:xfrm>
            <a:off x="5647609" y="3327779"/>
            <a:ext cx="1490326" cy="1497522"/>
          </a:xfrm>
          <a:custGeom>
            <a:avLst/>
            <a:gdLst>
              <a:gd name="T0" fmla="*/ 97 w 614"/>
              <a:gd name="T1" fmla="*/ 308 h 617"/>
              <a:gd name="T2" fmla="*/ 517 w 614"/>
              <a:gd name="T3" fmla="*/ 309 h 617"/>
              <a:gd name="T4" fmla="*/ 97 w 614"/>
              <a:gd name="T5" fmla="*/ 308 h 617"/>
              <a:gd name="T6" fmla="*/ 115 w 614"/>
              <a:gd name="T7" fmla="*/ 83 h 617"/>
              <a:gd name="T8" fmla="*/ 166 w 614"/>
              <a:gd name="T9" fmla="*/ 49 h 617"/>
              <a:gd name="T10" fmla="*/ 223 w 614"/>
              <a:gd name="T11" fmla="*/ 25 h 617"/>
              <a:gd name="T12" fmla="*/ 283 w 614"/>
              <a:gd name="T13" fmla="*/ 14 h 617"/>
              <a:gd name="T14" fmla="*/ 345 w 614"/>
              <a:gd name="T15" fmla="*/ 16 h 617"/>
              <a:gd name="T16" fmla="*/ 405 w 614"/>
              <a:gd name="T17" fmla="*/ 30 h 617"/>
              <a:gd name="T18" fmla="*/ 461 w 614"/>
              <a:gd name="T19" fmla="*/ 56 h 617"/>
              <a:gd name="T20" fmla="*/ 511 w 614"/>
              <a:gd name="T21" fmla="*/ 94 h 617"/>
              <a:gd name="T22" fmla="*/ 551 w 614"/>
              <a:gd name="T23" fmla="*/ 141 h 617"/>
              <a:gd name="T24" fmla="*/ 581 w 614"/>
              <a:gd name="T25" fmla="*/ 196 h 617"/>
              <a:gd name="T26" fmla="*/ 599 w 614"/>
              <a:gd name="T27" fmla="*/ 255 h 617"/>
              <a:gd name="T28" fmla="*/ 604 w 614"/>
              <a:gd name="T29" fmla="*/ 317 h 617"/>
              <a:gd name="T30" fmla="*/ 596 w 614"/>
              <a:gd name="T31" fmla="*/ 379 h 617"/>
              <a:gd name="T32" fmla="*/ 574 w 614"/>
              <a:gd name="T33" fmla="*/ 437 h 617"/>
              <a:gd name="T34" fmla="*/ 543 w 614"/>
              <a:gd name="T35" fmla="*/ 491 h 617"/>
              <a:gd name="T36" fmla="*/ 499 w 614"/>
              <a:gd name="T37" fmla="*/ 536 h 617"/>
              <a:gd name="T38" fmla="*/ 448 w 614"/>
              <a:gd name="T39" fmla="*/ 571 h 617"/>
              <a:gd name="T40" fmla="*/ 391 w 614"/>
              <a:gd name="T41" fmla="*/ 594 h 617"/>
              <a:gd name="T42" fmla="*/ 330 w 614"/>
              <a:gd name="T43" fmla="*/ 605 h 617"/>
              <a:gd name="T44" fmla="*/ 267 w 614"/>
              <a:gd name="T45" fmla="*/ 604 h 617"/>
              <a:gd name="T46" fmla="*/ 207 w 614"/>
              <a:gd name="T47" fmla="*/ 589 h 617"/>
              <a:gd name="T48" fmla="*/ 150 w 614"/>
              <a:gd name="T49" fmla="*/ 562 h 617"/>
              <a:gd name="T50" fmla="*/ 101 w 614"/>
              <a:gd name="T51" fmla="*/ 524 h 617"/>
              <a:gd name="T52" fmla="*/ 61 w 614"/>
              <a:gd name="T53" fmla="*/ 476 h 617"/>
              <a:gd name="T54" fmla="*/ 32 w 614"/>
              <a:gd name="T55" fmla="*/ 422 h 617"/>
              <a:gd name="T56" fmla="*/ 15 w 614"/>
              <a:gd name="T57" fmla="*/ 362 h 617"/>
              <a:gd name="T58" fmla="*/ 10 w 614"/>
              <a:gd name="T59" fmla="*/ 300 h 617"/>
              <a:gd name="T60" fmla="*/ 18 w 614"/>
              <a:gd name="T61" fmla="*/ 238 h 617"/>
              <a:gd name="T62" fmla="*/ 40 w 614"/>
              <a:gd name="T63" fmla="*/ 180 h 617"/>
              <a:gd name="T64" fmla="*/ 73 w 614"/>
              <a:gd name="T65" fmla="*/ 129 h 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" h="617">
                <a:moveTo>
                  <a:pt x="97" y="308"/>
                </a:moveTo>
                <a:cubicBezTo>
                  <a:pt x="97" y="308"/>
                  <a:pt x="97" y="308"/>
                  <a:pt x="97" y="308"/>
                </a:cubicBezTo>
                <a:cubicBezTo>
                  <a:pt x="97" y="425"/>
                  <a:pt x="192" y="519"/>
                  <a:pt x="307" y="519"/>
                </a:cubicBezTo>
                <a:cubicBezTo>
                  <a:pt x="423" y="519"/>
                  <a:pt x="517" y="425"/>
                  <a:pt x="517" y="309"/>
                </a:cubicBezTo>
                <a:cubicBezTo>
                  <a:pt x="517" y="193"/>
                  <a:pt x="423" y="99"/>
                  <a:pt x="307" y="99"/>
                </a:cubicBezTo>
                <a:cubicBezTo>
                  <a:pt x="191" y="99"/>
                  <a:pt x="97" y="193"/>
                  <a:pt x="97" y="308"/>
                </a:cubicBezTo>
                <a:close/>
                <a:moveTo>
                  <a:pt x="91" y="106"/>
                </a:moveTo>
                <a:cubicBezTo>
                  <a:pt x="106" y="106"/>
                  <a:pt x="115" y="98"/>
                  <a:pt x="115" y="83"/>
                </a:cubicBezTo>
                <a:cubicBezTo>
                  <a:pt x="116" y="67"/>
                  <a:pt x="122" y="62"/>
                  <a:pt x="138" y="66"/>
                </a:cubicBezTo>
                <a:cubicBezTo>
                  <a:pt x="152" y="69"/>
                  <a:pt x="162" y="63"/>
                  <a:pt x="166" y="49"/>
                </a:cubicBezTo>
                <a:cubicBezTo>
                  <a:pt x="170" y="32"/>
                  <a:pt x="177" y="29"/>
                  <a:pt x="192" y="36"/>
                </a:cubicBezTo>
                <a:cubicBezTo>
                  <a:pt x="206" y="42"/>
                  <a:pt x="216" y="38"/>
                  <a:pt x="223" y="25"/>
                </a:cubicBezTo>
                <a:cubicBezTo>
                  <a:pt x="231" y="10"/>
                  <a:pt x="238" y="8"/>
                  <a:pt x="252" y="18"/>
                </a:cubicBezTo>
                <a:cubicBezTo>
                  <a:pt x="263" y="27"/>
                  <a:pt x="274" y="25"/>
                  <a:pt x="283" y="14"/>
                </a:cubicBezTo>
                <a:cubicBezTo>
                  <a:pt x="296" y="0"/>
                  <a:pt x="301" y="0"/>
                  <a:pt x="314" y="14"/>
                </a:cubicBezTo>
                <a:cubicBezTo>
                  <a:pt x="323" y="24"/>
                  <a:pt x="334" y="24"/>
                  <a:pt x="345" y="16"/>
                </a:cubicBezTo>
                <a:cubicBezTo>
                  <a:pt x="360" y="4"/>
                  <a:pt x="366" y="5"/>
                  <a:pt x="375" y="21"/>
                </a:cubicBezTo>
                <a:cubicBezTo>
                  <a:pt x="382" y="33"/>
                  <a:pt x="393" y="36"/>
                  <a:pt x="405" y="30"/>
                </a:cubicBezTo>
                <a:cubicBezTo>
                  <a:pt x="421" y="22"/>
                  <a:pt x="428" y="24"/>
                  <a:pt x="433" y="41"/>
                </a:cubicBezTo>
                <a:cubicBezTo>
                  <a:pt x="438" y="55"/>
                  <a:pt x="448" y="60"/>
                  <a:pt x="461" y="56"/>
                </a:cubicBezTo>
                <a:cubicBezTo>
                  <a:pt x="477" y="52"/>
                  <a:pt x="484" y="56"/>
                  <a:pt x="486" y="73"/>
                </a:cubicBezTo>
                <a:cubicBezTo>
                  <a:pt x="487" y="87"/>
                  <a:pt x="496" y="95"/>
                  <a:pt x="511" y="94"/>
                </a:cubicBezTo>
                <a:cubicBezTo>
                  <a:pt x="528" y="93"/>
                  <a:pt x="533" y="99"/>
                  <a:pt x="531" y="116"/>
                </a:cubicBezTo>
                <a:cubicBezTo>
                  <a:pt x="529" y="130"/>
                  <a:pt x="536" y="139"/>
                  <a:pt x="551" y="141"/>
                </a:cubicBezTo>
                <a:cubicBezTo>
                  <a:pt x="567" y="143"/>
                  <a:pt x="572" y="150"/>
                  <a:pt x="566" y="166"/>
                </a:cubicBezTo>
                <a:cubicBezTo>
                  <a:pt x="562" y="180"/>
                  <a:pt x="567" y="190"/>
                  <a:pt x="581" y="196"/>
                </a:cubicBezTo>
                <a:cubicBezTo>
                  <a:pt x="596" y="201"/>
                  <a:pt x="599" y="209"/>
                  <a:pt x="591" y="223"/>
                </a:cubicBezTo>
                <a:cubicBezTo>
                  <a:pt x="583" y="236"/>
                  <a:pt x="585" y="246"/>
                  <a:pt x="599" y="255"/>
                </a:cubicBezTo>
                <a:cubicBezTo>
                  <a:pt x="612" y="263"/>
                  <a:pt x="613" y="272"/>
                  <a:pt x="603" y="283"/>
                </a:cubicBezTo>
                <a:cubicBezTo>
                  <a:pt x="592" y="295"/>
                  <a:pt x="592" y="306"/>
                  <a:pt x="604" y="317"/>
                </a:cubicBezTo>
                <a:cubicBezTo>
                  <a:pt x="614" y="327"/>
                  <a:pt x="614" y="337"/>
                  <a:pt x="602" y="345"/>
                </a:cubicBezTo>
                <a:cubicBezTo>
                  <a:pt x="588" y="355"/>
                  <a:pt x="586" y="365"/>
                  <a:pt x="596" y="379"/>
                </a:cubicBezTo>
                <a:cubicBezTo>
                  <a:pt x="604" y="392"/>
                  <a:pt x="602" y="399"/>
                  <a:pt x="587" y="406"/>
                </a:cubicBezTo>
                <a:cubicBezTo>
                  <a:pt x="573" y="412"/>
                  <a:pt x="569" y="422"/>
                  <a:pt x="574" y="437"/>
                </a:cubicBezTo>
                <a:cubicBezTo>
                  <a:pt x="580" y="451"/>
                  <a:pt x="577" y="458"/>
                  <a:pt x="562" y="462"/>
                </a:cubicBezTo>
                <a:cubicBezTo>
                  <a:pt x="545" y="465"/>
                  <a:pt x="539" y="474"/>
                  <a:pt x="543" y="491"/>
                </a:cubicBezTo>
                <a:cubicBezTo>
                  <a:pt x="545" y="504"/>
                  <a:pt x="539" y="511"/>
                  <a:pt x="526" y="511"/>
                </a:cubicBezTo>
                <a:cubicBezTo>
                  <a:pt x="507" y="512"/>
                  <a:pt x="500" y="518"/>
                  <a:pt x="499" y="536"/>
                </a:cubicBezTo>
                <a:cubicBezTo>
                  <a:pt x="499" y="550"/>
                  <a:pt x="492" y="555"/>
                  <a:pt x="478" y="552"/>
                </a:cubicBezTo>
                <a:cubicBezTo>
                  <a:pt x="461" y="548"/>
                  <a:pt x="453" y="553"/>
                  <a:pt x="448" y="571"/>
                </a:cubicBezTo>
                <a:cubicBezTo>
                  <a:pt x="444" y="585"/>
                  <a:pt x="437" y="588"/>
                  <a:pt x="423" y="582"/>
                </a:cubicBezTo>
                <a:cubicBezTo>
                  <a:pt x="407" y="575"/>
                  <a:pt x="398" y="579"/>
                  <a:pt x="391" y="594"/>
                </a:cubicBezTo>
                <a:cubicBezTo>
                  <a:pt x="384" y="607"/>
                  <a:pt x="376" y="609"/>
                  <a:pt x="364" y="600"/>
                </a:cubicBezTo>
                <a:cubicBezTo>
                  <a:pt x="350" y="590"/>
                  <a:pt x="340" y="592"/>
                  <a:pt x="330" y="605"/>
                </a:cubicBezTo>
                <a:cubicBezTo>
                  <a:pt x="321" y="616"/>
                  <a:pt x="312" y="617"/>
                  <a:pt x="302" y="606"/>
                </a:cubicBezTo>
                <a:cubicBezTo>
                  <a:pt x="291" y="593"/>
                  <a:pt x="281" y="592"/>
                  <a:pt x="267" y="604"/>
                </a:cubicBezTo>
                <a:cubicBezTo>
                  <a:pt x="257" y="612"/>
                  <a:pt x="248" y="611"/>
                  <a:pt x="241" y="599"/>
                </a:cubicBezTo>
                <a:cubicBezTo>
                  <a:pt x="232" y="583"/>
                  <a:pt x="223" y="581"/>
                  <a:pt x="207" y="589"/>
                </a:cubicBezTo>
                <a:cubicBezTo>
                  <a:pt x="195" y="595"/>
                  <a:pt x="186" y="592"/>
                  <a:pt x="182" y="579"/>
                </a:cubicBezTo>
                <a:cubicBezTo>
                  <a:pt x="176" y="561"/>
                  <a:pt x="169" y="557"/>
                  <a:pt x="150" y="562"/>
                </a:cubicBezTo>
                <a:cubicBezTo>
                  <a:pt x="137" y="566"/>
                  <a:pt x="130" y="560"/>
                  <a:pt x="129" y="547"/>
                </a:cubicBezTo>
                <a:cubicBezTo>
                  <a:pt x="127" y="529"/>
                  <a:pt x="119" y="523"/>
                  <a:pt x="101" y="524"/>
                </a:cubicBezTo>
                <a:cubicBezTo>
                  <a:pt x="88" y="525"/>
                  <a:pt x="81" y="518"/>
                  <a:pt x="83" y="505"/>
                </a:cubicBezTo>
                <a:cubicBezTo>
                  <a:pt x="85" y="486"/>
                  <a:pt x="79" y="479"/>
                  <a:pt x="61" y="476"/>
                </a:cubicBezTo>
                <a:cubicBezTo>
                  <a:pt x="48" y="475"/>
                  <a:pt x="43" y="466"/>
                  <a:pt x="47" y="454"/>
                </a:cubicBezTo>
                <a:cubicBezTo>
                  <a:pt x="53" y="436"/>
                  <a:pt x="49" y="428"/>
                  <a:pt x="32" y="422"/>
                </a:cubicBezTo>
                <a:cubicBezTo>
                  <a:pt x="19" y="416"/>
                  <a:pt x="16" y="408"/>
                  <a:pt x="23" y="396"/>
                </a:cubicBezTo>
                <a:cubicBezTo>
                  <a:pt x="32" y="381"/>
                  <a:pt x="30" y="371"/>
                  <a:pt x="15" y="362"/>
                </a:cubicBezTo>
                <a:cubicBezTo>
                  <a:pt x="3" y="354"/>
                  <a:pt x="2" y="345"/>
                  <a:pt x="11" y="335"/>
                </a:cubicBezTo>
                <a:cubicBezTo>
                  <a:pt x="23" y="322"/>
                  <a:pt x="23" y="312"/>
                  <a:pt x="10" y="300"/>
                </a:cubicBezTo>
                <a:cubicBezTo>
                  <a:pt x="0" y="290"/>
                  <a:pt x="1" y="281"/>
                  <a:pt x="12" y="273"/>
                </a:cubicBezTo>
                <a:cubicBezTo>
                  <a:pt x="27" y="262"/>
                  <a:pt x="28" y="253"/>
                  <a:pt x="18" y="238"/>
                </a:cubicBezTo>
                <a:cubicBezTo>
                  <a:pt x="11" y="227"/>
                  <a:pt x="13" y="218"/>
                  <a:pt x="26" y="212"/>
                </a:cubicBezTo>
                <a:cubicBezTo>
                  <a:pt x="42" y="205"/>
                  <a:pt x="46" y="196"/>
                  <a:pt x="40" y="180"/>
                </a:cubicBezTo>
                <a:cubicBezTo>
                  <a:pt x="34" y="166"/>
                  <a:pt x="38" y="159"/>
                  <a:pt x="54" y="156"/>
                </a:cubicBezTo>
                <a:cubicBezTo>
                  <a:pt x="68" y="153"/>
                  <a:pt x="75" y="143"/>
                  <a:pt x="73" y="129"/>
                </a:cubicBezTo>
                <a:cubicBezTo>
                  <a:pt x="70" y="112"/>
                  <a:pt x="75" y="106"/>
                  <a:pt x="91" y="106"/>
                </a:cubicBezTo>
                <a:close/>
              </a:path>
            </a:pathLst>
          </a:custGeom>
          <a:solidFill>
            <a:srgbClr val="0067B4"/>
          </a:solidFill>
          <a:ln>
            <a:noFill/>
          </a:ln>
        </p:spPr>
        <p:txBody>
          <a:bodyPr vert="horz" wrap="square" lIns="68598" tIns="34299" rIns="68598" bIns="34299" numCol="1" anchor="ctr" anchorCtr="0" compatLnSpc="1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225966" y="3897451"/>
            <a:ext cx="1061865" cy="346267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强调整合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2659486" y="2514302"/>
            <a:ext cx="1061865" cy="346267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压缩成本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315718" y="1419070"/>
            <a:ext cx="1061865" cy="346267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学生减负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750859" y="1419070"/>
            <a:ext cx="1061865" cy="346267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突出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379700" y="2532167"/>
            <a:ext cx="1061865" cy="346267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精准推送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874554" y="3903406"/>
            <a:ext cx="1061865" cy="346267"/>
          </a:xfrm>
          <a:prstGeom prst="rect">
            <a:avLst/>
          </a:prstGeom>
          <a:noFill/>
        </p:spPr>
        <p:txBody>
          <a:bodyPr wrap="none" lIns="68598" tIns="34299" rIns="68598" bIns="34299" rtlCol="0" anchor="ctr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大势所趋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57994" y="3771746"/>
            <a:ext cx="1477522" cy="609416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b="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所有内容围绕学生最关心课程来处理，摒弃其他笔记型</a:t>
            </a:r>
            <a:r>
              <a:rPr lang="en-US" altLang="zh-CN" sz="900" b="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900" b="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内容散乱的缺点</a:t>
            </a:r>
            <a:endParaRPr lang="zh-CN" altLang="en-US" sz="900" b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025157" y="2310455"/>
            <a:ext cx="1477522" cy="429366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b="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所有学习功能均免费使用，减少学生的经济负担</a:t>
            </a:r>
            <a:endParaRPr lang="zh-CN" altLang="en-US" sz="900" b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741289" y="1197358"/>
            <a:ext cx="1477522" cy="609416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b="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自动课程作业笔记关联，减少书包中教科书，作业本，笔记本的混淆</a:t>
            </a:r>
            <a:endParaRPr lang="zh-CN" altLang="en-US" sz="900" b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581755" y="2310455"/>
            <a:ext cx="1477522" cy="1149564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b="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根据采集学生的课程信息，笔记情况，作业完成情况等信息，经过算法处理，精准推送学生最需要的内容（如参考书，练习册，视频等）</a:t>
            </a:r>
            <a:endParaRPr lang="zh-CN" altLang="en-US" sz="900" b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973954" y="1197358"/>
            <a:ext cx="1477522" cy="789465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b="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针对学生的特点：对事物关注点集中，但持久度不够，喜欢交流，所以提供小而精的学习服务</a:t>
            </a:r>
            <a:endParaRPr lang="zh-CN" altLang="en-US" sz="900" b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84046" y="3771746"/>
            <a:ext cx="1477522" cy="789465"/>
          </a:xfrm>
          <a:prstGeom prst="rect">
            <a:avLst/>
          </a:prstGeom>
          <a:noFill/>
        </p:spPr>
        <p:txBody>
          <a:bodyPr wrap="square" lIns="68598" tIns="34299" rIns="68598" bIns="3429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900" b="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中国作为人口大国，在校生人数众多，中国作为互联网强国，互联网辅助学习为大势所趋</a:t>
            </a:r>
            <a:endParaRPr lang="zh-CN" altLang="en-US" sz="900" b="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31" dur="8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4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4827E-6 -1.48148E-6 C 2.24827E-6 0.00023 0.05002 -0.50208 0.19851 -0.50856 C 0.34714 -0.51481 0.39156 -0.08588 0.40068 -1.48148E-6 " pathEditMode="relative" rAng="0" ptsTypes="fsf">
                                      <p:cBhvr>
                                        <p:cTn id="33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4" y="-2574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41" dur="8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49" dur="8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57" dur="8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65" dur="8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86400000">
                                      <p:cBhvr>
                                        <p:cTn id="73" dur="8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" presetID="63" presetClass="path" presetSubtype="0" accel="50000" decel="5000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7 6.35838E-7 L 0.40052 6.35838E-7 " pathEditMode="relative" rAng="0" ptsTypes="AA">
                                      <p:cBhvr>
                                        <p:cTn id="75" dur="10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26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23" grpId="0"/>
      <p:bldP spid="124" grpId="0" animBg="1"/>
      <p:bldP spid="124" grpId="1" animBg="1"/>
      <p:bldP spid="124" grpId="2" animBg="1"/>
      <p:bldP spid="124" grpId="3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图片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0" y="0"/>
            <a:ext cx="4877898" cy="5164932"/>
            <a:chOff x="0" y="0"/>
            <a:chExt cx="4877898" cy="5164932"/>
          </a:xfrm>
          <a:solidFill>
            <a:srgbClr val="0067B4"/>
          </a:solidFill>
        </p:grpSpPr>
        <p:sp>
          <p:nvSpPr>
            <p:cNvPr id="13" name="矩形 12"/>
            <p:cNvSpPr/>
            <p:nvPr/>
          </p:nvSpPr>
          <p:spPr>
            <a:xfrm>
              <a:off x="0" y="0"/>
              <a:ext cx="4572794" cy="51649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5400000">
              <a:off x="4541013" y="2426502"/>
              <a:ext cx="361839" cy="31193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463394" y="1235588"/>
            <a:ext cx="1641756" cy="1641756"/>
          </a:xfrm>
          <a:prstGeom prst="ellipse">
            <a:avLst/>
          </a:prstGeom>
          <a:solidFill>
            <a:srgbClr val="0067B4"/>
          </a:solidFill>
          <a:ln w="127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549615" y="1321809"/>
            <a:ext cx="1469314" cy="1469314"/>
          </a:xfrm>
          <a:prstGeom prst="ellipse">
            <a:avLst/>
          </a:prstGeom>
          <a:solidFill>
            <a:schemeClr val="bg1"/>
          </a:solidFill>
          <a:ln w="127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705067" y="-116542"/>
            <a:ext cx="3557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0" dirty="0" smtClean="0">
                <a:solidFill>
                  <a:schemeClr val="accent6">
                    <a:lumMod val="85000"/>
                  </a:schemeClr>
                </a:solidFill>
                <a:latin typeface="方正兰亭准黑_GBK" pitchFamily="2" charset="-122"/>
                <a:ea typeface="方正兰亭准黑_GBK" pitchFamily="2" charset="-122"/>
              </a:rPr>
              <a:t>TRANSITION</a:t>
            </a:r>
            <a:endParaRPr lang="zh-CN" altLang="en-US" sz="4000" b="0" dirty="0">
              <a:solidFill>
                <a:schemeClr val="accent6">
                  <a:lumMod val="85000"/>
                </a:schemeClr>
              </a:solidFill>
              <a:latin typeface="方正兰亭准黑_GBK" pitchFamily="2" charset="-122"/>
              <a:ea typeface="方正兰亭准黑_GBK" pitchFamily="2" charset="-122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988969" y="210344"/>
            <a:ext cx="2003425" cy="55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25" tIns="45656" rIns="91325" bIns="45656" numCol="1" anchor="t" anchorCtr="0" compatLnSpc="1">
            <a:spAutoFit/>
          </a:bodyPr>
          <a:lstStyle/>
          <a:p>
            <a:pPr algn="r" defTabSz="913130" eaLnBrk="1" hangingPunct="1"/>
            <a:r>
              <a:rPr lang="zh-CN" altLang="en-US" sz="1600" b="1" i="1" dirty="0">
                <a:solidFill>
                  <a:srgbClr val="0067B4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过渡页  </a:t>
            </a:r>
            <a:endParaRPr lang="zh-CN" altLang="en-US" sz="1600" b="1" i="1" dirty="0">
              <a:solidFill>
                <a:srgbClr val="0067B4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algn="r" defTabSz="913130" eaLnBrk="1" hangingPunct="1"/>
            <a:r>
              <a:rPr lang="en-US" altLang="zh-CN" sz="1400" b="1" i="1" dirty="0">
                <a:solidFill>
                  <a:srgbClr val="0067B4"/>
                </a:solidFill>
                <a:latin typeface="Calibri" pitchFamily="34" charset="0"/>
                <a:cs typeface="宋体" pitchFamily="2" charset="-122"/>
              </a:rPr>
              <a:t>TRANSITION PAGE </a:t>
            </a:r>
            <a:endParaRPr lang="zh-CN" altLang="zh-CN" sz="1400" dirty="0">
              <a:solidFill>
                <a:srgbClr val="0067B4"/>
              </a:solidFill>
              <a:cs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77194" y="1406043"/>
            <a:ext cx="1539837" cy="1328823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b="0" kern="0" dirty="0" smtClean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Impact" pitchFamily="34" charset="0"/>
              </a:rPr>
              <a:t>02</a:t>
            </a:r>
            <a:endParaRPr lang="zh-CN" altLang="en-US" sz="80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Impac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43794" y="3004506"/>
            <a:ext cx="2362200" cy="482438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0" kern="0" dirty="0" smtClean="0">
                <a:solidFill>
                  <a:schemeClr val="bg1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</a:rPr>
              <a:t>第二部份</a:t>
            </a:r>
            <a:endParaRPr lang="zh-CN" altLang="en-US" sz="2500" b="0" kern="0" dirty="0">
              <a:solidFill>
                <a:schemeClr val="bg1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930210" y="1810544"/>
            <a:ext cx="3757384" cy="667385"/>
          </a:xfrm>
          <a:prstGeom prst="rect">
            <a:avLst/>
          </a:prstGeom>
        </p:spPr>
        <p:txBody>
          <a:bodyPr wrap="square" lIns="96770" tIns="48386" rIns="96770" bIns="48386">
            <a:spAutoFit/>
          </a:bodyPr>
          <a:lstStyle/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500" b="0" kern="0" dirty="0">
                <a:solidFill>
                  <a:srgbClr val="0067B4"/>
                </a:solidFill>
                <a:effectLst>
                  <a:glow rad="63500">
                    <a:schemeClr val="bg1">
                      <a:lumMod val="65000"/>
                      <a:alpha val="40000"/>
                    </a:schemeClr>
                  </a:glow>
                </a:effectLst>
                <a:uFillTx/>
                <a:latin typeface="微软雅黑" charset="0"/>
                <a:ea typeface="微软雅黑" charset="0"/>
              </a:rPr>
              <a:t>发展目标</a:t>
            </a:r>
            <a:endParaRPr lang="zh-CN" altLang="en-US" sz="3500" b="0" kern="0" dirty="0">
              <a:solidFill>
                <a:srgbClr val="0067B4"/>
              </a:solidFill>
              <a:effectLst>
                <a:glow rad="63500">
                  <a:schemeClr val="bg1">
                    <a:lumMod val="65000"/>
                    <a:alpha val="40000"/>
                  </a:schemeClr>
                </a:glow>
              </a:effectLst>
              <a:uFillTx/>
              <a:latin typeface="微软雅黑" charset="0"/>
              <a:ea typeface="微软雅黑" charset="0"/>
            </a:endParaRPr>
          </a:p>
        </p:txBody>
      </p:sp>
      <p:sp>
        <p:nvSpPr>
          <p:cNvPr id="18" name="TextBox 15"/>
          <p:cNvSpPr txBox="1">
            <a:spLocks noChangeArrowheads="1"/>
          </p:cNvSpPr>
          <p:nvPr/>
        </p:nvSpPr>
        <p:spPr bwMode="auto">
          <a:xfrm>
            <a:off x="4989220" y="2801144"/>
            <a:ext cx="3001461" cy="64008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lvl="0" algn="l">
              <a:lnSpc>
                <a:spcPct val="150000"/>
              </a:lnSpc>
              <a:defRPr sz="1200" b="0" ker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★ 市场分析</a:t>
            </a:r>
            <a:endParaRPr lang="en-US" altLang="zh-CN" dirty="0" smtClean="0"/>
          </a:p>
          <a:p>
            <a:r>
              <a:rPr lang="zh-CN" altLang="en-US" dirty="0" smtClean="0"/>
              <a:t>★ 建设方向</a:t>
            </a:r>
            <a:endParaRPr lang="zh-CN" altLang="en-US" dirty="0"/>
          </a:p>
        </p:txBody>
      </p:sp>
    </p:spTree>
  </p:cSld>
  <p:clrMapOvr>
    <a:masterClrMapping/>
  </p:clrMapOvr>
  <p:transition spd="slow" advClick="0" advTm="0"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9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69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90"/>
                            </p:stCondLst>
                            <p:childTnLst>
                              <p:par>
                                <p:cTn id="42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4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5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80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9" grpId="0"/>
      <p:bldP spid="20" grpId="0"/>
      <p:bldP spid="21" grpId="0"/>
      <p:bldP spid="22" grpId="0"/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主管人员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2015</Words>
  <Application>WPS 演示</Application>
  <PresentationFormat>自定义</PresentationFormat>
  <Paragraphs>363</Paragraphs>
  <Slides>17</Slides>
  <Notes>37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 </vt:lpstr>
      <vt:lpstr>宋体 </vt:lpstr>
      <vt:lpstr>黑体</vt:lpstr>
      <vt:lpstr>华文琥珀</vt:lpstr>
      <vt:lpstr>Calibri</vt:lpstr>
      <vt:lpstr>Impact</vt:lpstr>
      <vt:lpstr>Times New Roman</vt:lpstr>
      <vt:lpstr>方正兰亭黑_GBK</vt:lpstr>
      <vt:lpstr>微软雅黑</vt:lpstr>
      <vt:lpstr>方正兰亭准黑_GBK</vt:lpstr>
      <vt:lpstr>华文黑体</vt:lpstr>
      <vt:lpstr>方正兰亭粗黑_GBK</vt:lpstr>
      <vt:lpstr>Franklin Gothic Medium</vt:lpstr>
      <vt:lpstr>幼圆</vt:lpstr>
      <vt:lpstr>主管人员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Guilddesign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53</dc:title>
  <dc:creator>Sung Ha, Park</dc:creator>
  <cp:lastModifiedBy>Administrator</cp:lastModifiedBy>
  <cp:revision>976</cp:revision>
  <dcterms:created xsi:type="dcterms:W3CDTF">2004-08-26T06:30:00Z</dcterms:created>
  <dcterms:modified xsi:type="dcterms:W3CDTF">2016-06-12T03:08:44Z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